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3"/>
  </p:notesMasterIdLst>
  <p:sldIdLst>
    <p:sldId id="256" r:id="rId2"/>
    <p:sldId id="260" r:id="rId3"/>
    <p:sldId id="261" r:id="rId4"/>
    <p:sldId id="266" r:id="rId5"/>
    <p:sldId id="262" r:id="rId6"/>
    <p:sldId id="269" r:id="rId7"/>
    <p:sldId id="285" r:id="rId8"/>
    <p:sldId id="287" r:id="rId9"/>
    <p:sldId id="289" r:id="rId10"/>
    <p:sldId id="271" r:id="rId11"/>
    <p:sldId id="263" r:id="rId12"/>
    <p:sldId id="272" r:id="rId13"/>
    <p:sldId id="290" r:id="rId14"/>
    <p:sldId id="291" r:id="rId15"/>
    <p:sldId id="292" r:id="rId16"/>
    <p:sldId id="295" r:id="rId17"/>
    <p:sldId id="304" r:id="rId18"/>
    <p:sldId id="298" r:id="rId19"/>
    <p:sldId id="305" r:id="rId20"/>
    <p:sldId id="293" r:id="rId21"/>
    <p:sldId id="294" r:id="rId22"/>
    <p:sldId id="297" r:id="rId23"/>
    <p:sldId id="296" r:id="rId24"/>
    <p:sldId id="302" r:id="rId25"/>
    <p:sldId id="303" r:id="rId26"/>
    <p:sldId id="306" r:id="rId27"/>
    <p:sldId id="307" r:id="rId28"/>
    <p:sldId id="308" r:id="rId29"/>
    <p:sldId id="309" r:id="rId30"/>
    <p:sldId id="310" r:id="rId31"/>
    <p:sldId id="259" r:id="rId32"/>
  </p:sldIdLst>
  <p:sldSz cx="12192000" cy="6858000"/>
  <p:notesSz cx="6858000" cy="9144000"/>
  <p:embeddedFontLst>
    <p:embeddedFont>
      <p:font typeface="Calibri" panose="020F0502020204030204" pitchFamily="34" charset="0"/>
      <p:regular r:id="rId34"/>
      <p:bold r:id="rId35"/>
      <p:italic r:id="rId36"/>
      <p:boldItalic r:id="rId37"/>
    </p:embeddedFont>
  </p:embeddedFontLst>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2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15065"/>
    <a:srgbClr val="414D5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88" autoAdjust="0"/>
    <p:restoredTop sz="94660"/>
  </p:normalViewPr>
  <p:slideViewPr>
    <p:cSldViewPr snapToGrid="0">
      <p:cViewPr varScale="1">
        <p:scale>
          <a:sx n="119" d="100"/>
          <a:sy n="119" d="100"/>
        </p:scale>
        <p:origin x="520" y="184"/>
      </p:cViewPr>
      <p:guideLst>
        <p:guide orient="horz" pos="2160"/>
        <p:guide pos="382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2023/5/5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2023/5/5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2023/5/5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2023/5/5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2023/5/5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2023/5/5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2023/5/5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2023/5/5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2023/5/5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2023/5/5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2023/5/5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2023/5/5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2023/5/5</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8.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3.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4.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5.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6.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7.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8.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9.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0.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1.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3.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7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447675" y="438150"/>
            <a:ext cx="11296650" cy="5981700"/>
          </a:xfrm>
          <a:prstGeom prst="roundRect">
            <a:avLst>
              <a:gd name="adj" fmla="val 57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61670" y="61658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304270" y="61658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61670" y="602043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304270" y="602043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952500" y="721360"/>
            <a:ext cx="10287000" cy="0"/>
          </a:xfrm>
          <a:prstGeom prst="line">
            <a:avLst/>
          </a:prstGeom>
          <a:ln w="12700">
            <a:solidFill>
              <a:srgbClr val="415065"/>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944245" y="6125210"/>
            <a:ext cx="10287000" cy="0"/>
          </a:xfrm>
          <a:prstGeom prst="line">
            <a:avLst/>
          </a:prstGeom>
          <a:ln w="12700">
            <a:solidFill>
              <a:srgbClr val="415065"/>
            </a:solidFill>
            <a:prstDash val="solid"/>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668145" y="2033905"/>
            <a:ext cx="8839200" cy="2122805"/>
          </a:xfrm>
          <a:prstGeom prst="rect">
            <a:avLst/>
          </a:prstGeom>
          <a:noFill/>
        </p:spPr>
        <p:txBody>
          <a:bodyPr wrap="square" rtlCol="0">
            <a:spAutoFit/>
          </a:bodyPr>
          <a:lstStyle/>
          <a:p>
            <a:pPr algn="ctr"/>
            <a:r>
              <a:rPr lang="zh-CN" altLang="en-US" sz="6600" b="1">
                <a:solidFill>
                  <a:srgbClr val="415065"/>
                </a:solidFill>
                <a:latin typeface="汉仪正圆-55W" panose="00020600040101010101" charset="-122"/>
                <a:ea typeface="汉仪正圆-55W" panose="00020600040101010101" charset="-122"/>
              </a:rPr>
              <a:t>Presentation of the final project</a:t>
            </a:r>
          </a:p>
        </p:txBody>
      </p:sp>
      <p:sp>
        <p:nvSpPr>
          <p:cNvPr id="15" name="矩形 14"/>
          <p:cNvSpPr/>
          <p:nvPr/>
        </p:nvSpPr>
        <p:spPr>
          <a:xfrm>
            <a:off x="4049395" y="4347845"/>
            <a:ext cx="4076700" cy="75565"/>
          </a:xfrm>
          <a:prstGeom prst="rect">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4363720" y="4614545"/>
            <a:ext cx="3464560" cy="737235"/>
          </a:xfrm>
          <a:prstGeom prst="rect">
            <a:avLst/>
          </a:prstGeom>
          <a:solidFill>
            <a:srgbClr val="415065">
              <a:alpha val="10000"/>
            </a:srgbClr>
          </a:solidFill>
        </p:spPr>
        <p:txBody>
          <a:bodyPr wrap="square" rtlCol="0">
            <a:spAutoFit/>
          </a:bodyPr>
          <a:lstStyle/>
          <a:p>
            <a:pPr algn="ctr"/>
            <a:r>
              <a:rPr lang="en-US" altLang="zh-CN" sz="1400" b="1" dirty="0">
                <a:solidFill>
                  <a:schemeClr val="tx1">
                    <a:lumMod val="75000"/>
                    <a:lumOff val="25000"/>
                  </a:schemeClr>
                </a:solidFill>
                <a:latin typeface="汉仪正圆-55W" panose="00020600040101010101" charset="-122"/>
                <a:ea typeface="汉仪正圆-55W" panose="00020600040101010101" charset="-122"/>
              </a:rPr>
              <a:t>Presenter</a:t>
            </a:r>
            <a:r>
              <a:rPr lang="zh-CN" altLang="en-US" sz="1400" b="1" dirty="0">
                <a:solidFill>
                  <a:schemeClr val="tx1">
                    <a:lumMod val="75000"/>
                    <a:lumOff val="25000"/>
                  </a:schemeClr>
                </a:solidFill>
                <a:latin typeface="汉仪正圆-55W" panose="00020600040101010101" charset="-122"/>
                <a:ea typeface="汉仪正圆-55W" panose="00020600040101010101" charset="-122"/>
              </a:rPr>
              <a:t>：</a:t>
            </a:r>
            <a:r>
              <a:rPr lang="en-US" altLang="zh-CN" sz="1400" b="1" dirty="0" err="1">
                <a:solidFill>
                  <a:schemeClr val="tx1">
                    <a:lumMod val="75000"/>
                    <a:lumOff val="25000"/>
                  </a:schemeClr>
                </a:solidFill>
                <a:latin typeface="汉仪正圆-55W" panose="00020600040101010101" charset="-122"/>
                <a:ea typeface="汉仪正圆-55W" panose="00020600040101010101" charset="-122"/>
              </a:rPr>
              <a:t>Zhū</a:t>
            </a:r>
            <a:r>
              <a:rPr lang="en-US" altLang="zh-CN" sz="1400" b="1" dirty="0">
                <a:solidFill>
                  <a:schemeClr val="tx1">
                    <a:lumMod val="75000"/>
                    <a:lumOff val="25000"/>
                  </a:schemeClr>
                </a:solidFill>
                <a:latin typeface="汉仪正圆-55W" panose="00020600040101010101" charset="-122"/>
                <a:ea typeface="汉仪正圆-55W" panose="00020600040101010101" charset="-122"/>
              </a:rPr>
              <a:t> </a:t>
            </a:r>
            <a:r>
              <a:rPr lang="en-US" altLang="zh-CN" sz="1400" b="1" dirty="0" err="1">
                <a:solidFill>
                  <a:schemeClr val="tx1">
                    <a:lumMod val="75000"/>
                    <a:lumOff val="25000"/>
                  </a:schemeClr>
                </a:solidFill>
                <a:latin typeface="汉仪正圆-55W" panose="00020600040101010101" charset="-122"/>
                <a:ea typeface="汉仪正圆-55W" panose="00020600040101010101" charset="-122"/>
              </a:rPr>
              <a:t>Yàntóng</a:t>
            </a:r>
            <a:r>
              <a:rPr lang="en-US" altLang="zh-CN" sz="1400" b="1" dirty="0">
                <a:solidFill>
                  <a:schemeClr val="tx1">
                    <a:lumMod val="75000"/>
                    <a:lumOff val="25000"/>
                  </a:schemeClr>
                </a:solidFill>
                <a:latin typeface="汉仪正圆-55W" panose="00020600040101010101" charset="-122"/>
                <a:ea typeface="汉仪正圆-55W" panose="00020600040101010101" charset="-122"/>
              </a:rPr>
              <a:t> (James)</a:t>
            </a:r>
            <a:br>
              <a:rPr lang="en-US" altLang="zh-CN" sz="1400" b="1" dirty="0">
                <a:solidFill>
                  <a:schemeClr val="tx1">
                    <a:lumMod val="75000"/>
                    <a:lumOff val="25000"/>
                  </a:schemeClr>
                </a:solidFill>
                <a:latin typeface="汉仪正圆-55W" panose="00020600040101010101" charset="-122"/>
                <a:ea typeface="汉仪正圆-55W" panose="00020600040101010101" charset="-122"/>
              </a:rPr>
            </a:br>
            <a:r>
              <a:rPr lang="en-US" altLang="zh-CN" sz="1400" b="1" dirty="0">
                <a:solidFill>
                  <a:schemeClr val="tx1">
                    <a:lumMod val="75000"/>
                    <a:lumOff val="25000"/>
                  </a:schemeClr>
                </a:solidFill>
                <a:latin typeface="汉仪正圆-55W" panose="00020600040101010101" charset="-122"/>
                <a:ea typeface="汉仪正圆-55W" panose="00020600040101010101" charset="-122"/>
              </a:rPr>
              <a:t> Student number</a:t>
            </a:r>
            <a:r>
              <a:rPr lang="zh-CN" altLang="en-US" sz="1400" b="1" dirty="0">
                <a:solidFill>
                  <a:schemeClr val="tx1">
                    <a:lumMod val="75000"/>
                    <a:lumOff val="25000"/>
                  </a:schemeClr>
                </a:solidFill>
                <a:latin typeface="汉仪正圆-55W" panose="00020600040101010101" charset="-122"/>
                <a:ea typeface="汉仪正圆-55W" panose="00020600040101010101" charset="-122"/>
              </a:rPr>
              <a:t>：</a:t>
            </a:r>
            <a:r>
              <a:rPr lang="en-US" altLang="zh-CN" sz="1400" b="1" dirty="0">
                <a:solidFill>
                  <a:schemeClr val="tx1">
                    <a:lumMod val="75000"/>
                    <a:lumOff val="25000"/>
                  </a:schemeClr>
                </a:solidFill>
                <a:latin typeface="汉仪正圆-55W" panose="00020600040101010101" charset="-122"/>
                <a:ea typeface="汉仪正圆-55W" panose="00020600040101010101" charset="-122"/>
              </a:rPr>
              <a:t>201918010413</a:t>
            </a:r>
            <a:br>
              <a:rPr lang="en-US" altLang="zh-CN" sz="1400" b="1" dirty="0">
                <a:solidFill>
                  <a:schemeClr val="tx1">
                    <a:lumMod val="75000"/>
                    <a:lumOff val="25000"/>
                  </a:schemeClr>
                </a:solidFill>
                <a:latin typeface="汉仪正圆-55W" panose="00020600040101010101" charset="-122"/>
                <a:ea typeface="汉仪正圆-55W" panose="00020600040101010101" charset="-122"/>
              </a:rPr>
            </a:br>
            <a:r>
              <a:rPr lang="en-US" altLang="zh-CN" sz="1400" b="1" dirty="0">
                <a:solidFill>
                  <a:schemeClr val="tx1">
                    <a:lumMod val="75000"/>
                    <a:lumOff val="25000"/>
                  </a:schemeClr>
                </a:solidFill>
                <a:latin typeface="汉仪正圆-55W" panose="00020600040101010101" charset="-122"/>
                <a:ea typeface="汉仪正圆-55W" panose="00020600040101010101" charset="-122"/>
              </a:rPr>
              <a:t>Time</a:t>
            </a:r>
            <a:r>
              <a:rPr lang="zh-CN" altLang="en-US" sz="1400" b="1" dirty="0">
                <a:solidFill>
                  <a:schemeClr val="tx1">
                    <a:lumMod val="75000"/>
                    <a:lumOff val="25000"/>
                  </a:schemeClr>
                </a:solidFill>
                <a:latin typeface="汉仪正圆-55W" panose="00020600040101010101" charset="-122"/>
                <a:ea typeface="汉仪正圆-55W" panose="00020600040101010101" charset="-122"/>
              </a:rPr>
              <a:t>：</a:t>
            </a:r>
            <a:r>
              <a:rPr lang="en-US" altLang="zh-CN" sz="1400" b="1" dirty="0">
                <a:solidFill>
                  <a:schemeClr val="tx1">
                    <a:lumMod val="75000"/>
                    <a:lumOff val="25000"/>
                  </a:schemeClr>
                </a:solidFill>
                <a:latin typeface="汉仪正圆-55W" panose="00020600040101010101" charset="-122"/>
                <a:ea typeface="汉仪正圆-55W" panose="00020600040101010101" charset="-122"/>
              </a:rPr>
              <a:t>2023</a:t>
            </a:r>
          </a:p>
        </p:txBody>
      </p:sp>
      <p:pic>
        <p:nvPicPr>
          <p:cNvPr id="2" name="图片 1" descr="mh0021"/>
          <p:cNvPicPr>
            <a:picLocks noChangeAspect="1"/>
          </p:cNvPicPr>
          <p:nvPr/>
        </p:nvPicPr>
        <p:blipFill>
          <a:blip r:embed="rId3"/>
          <a:stretch>
            <a:fillRect/>
          </a:stretch>
        </p:blipFill>
        <p:spPr>
          <a:xfrm>
            <a:off x="944245" y="764540"/>
            <a:ext cx="3850005" cy="340360"/>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20345"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239895" y="295910"/>
            <a:ext cx="3657600" cy="521970"/>
          </a:xfrm>
          <a:prstGeom prst="rect">
            <a:avLst/>
          </a:prstGeom>
          <a:noFill/>
        </p:spPr>
        <p:txBody>
          <a:bodyPr wrap="square" rtlCol="0">
            <a:spAutoFit/>
          </a:bodyPr>
          <a:lstStyle/>
          <a:p>
            <a:pPr algn="ctr"/>
            <a:r>
              <a:rPr lang="en-US" altLang="zh-CN" sz="2800" b="1">
                <a:solidFill>
                  <a:srgbClr val="415065"/>
                </a:solidFill>
                <a:latin typeface="汉仪正圆-55W" panose="00020600040101010101" charset="-122"/>
                <a:ea typeface="汉仪正圆-55W" panose="00020600040101010101" charset="-122"/>
                <a:sym typeface="+mn-ea"/>
              </a:rPr>
              <a:t>S</a:t>
            </a:r>
            <a:r>
              <a:rPr lang="zh-CN" altLang="en-US" sz="2800" b="1">
                <a:solidFill>
                  <a:srgbClr val="415065"/>
                </a:solidFill>
                <a:latin typeface="汉仪正圆-55W" panose="00020600040101010101" charset="-122"/>
                <a:ea typeface="汉仪正圆-55W" panose="00020600040101010101" charset="-122"/>
                <a:sym typeface="+mn-ea"/>
              </a:rPr>
              <a:t>pecific </a:t>
            </a:r>
            <a:r>
              <a:rPr lang="en-US" altLang="zh-CN" sz="2800" b="1">
                <a:solidFill>
                  <a:srgbClr val="415065"/>
                </a:solidFill>
                <a:latin typeface="汉仪正圆-55W" panose="00020600040101010101" charset="-122"/>
                <a:ea typeface="汉仪正圆-55W" panose="00020600040101010101" charset="-122"/>
                <a:sym typeface="+mn-ea"/>
              </a:rPr>
              <a:t>S</a:t>
            </a:r>
            <a:r>
              <a:rPr lang="zh-CN" altLang="en-US" sz="2800" b="1">
                <a:solidFill>
                  <a:srgbClr val="415065"/>
                </a:solidFill>
                <a:latin typeface="汉仪正圆-55W" panose="00020600040101010101" charset="-122"/>
                <a:ea typeface="汉仪正圆-55W" panose="00020600040101010101" charset="-122"/>
                <a:sym typeface="+mn-ea"/>
              </a:rPr>
              <a:t>teps</a:t>
            </a:r>
            <a:endParaRPr lang="zh-CN" altLang="en-US" sz="2800" b="1">
              <a:solidFill>
                <a:srgbClr val="415065"/>
              </a:solidFill>
              <a:latin typeface="汉仪正圆-55W" panose="00020600040101010101" charset="-122"/>
              <a:ea typeface="汉仪正圆-55W" panose="00020600040101010101" charset="-122"/>
            </a:endParaRPr>
          </a:p>
        </p:txBody>
      </p:sp>
      <p:grpSp>
        <p:nvGrpSpPr>
          <p:cNvPr id="2" name="组合 1"/>
          <p:cNvGrpSpPr/>
          <p:nvPr/>
        </p:nvGrpSpPr>
        <p:grpSpPr>
          <a:xfrm>
            <a:off x="541655" y="1117600"/>
            <a:ext cx="11758295" cy="1320165"/>
            <a:chOff x="1330" y="2399"/>
            <a:chExt cx="18517" cy="2079"/>
          </a:xfrm>
        </p:grpSpPr>
        <p:sp>
          <p:nvSpPr>
            <p:cNvPr id="13" name="椭圆 12"/>
            <p:cNvSpPr/>
            <p:nvPr/>
          </p:nvSpPr>
          <p:spPr>
            <a:xfrm>
              <a:off x="1330" y="2900"/>
              <a:ext cx="1081" cy="1081"/>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汉仪正圆-55W" panose="00020600040101010101" charset="-122"/>
                  <a:ea typeface="汉仪正圆-55W" panose="00020600040101010101" charset="-122"/>
                </a:rPr>
                <a:t>6</a:t>
              </a:r>
            </a:p>
          </p:txBody>
        </p:sp>
        <p:sp>
          <p:nvSpPr>
            <p:cNvPr id="17" name="1fLJCnBH9xpuDFJ文本框 16"/>
            <p:cNvSpPr txBox="1"/>
            <p:nvPr/>
          </p:nvSpPr>
          <p:spPr>
            <a:xfrm>
              <a:off x="2409" y="2399"/>
              <a:ext cx="17438" cy="2079"/>
            </a:xfrm>
            <a:prstGeom prst="rect">
              <a:avLst/>
            </a:prstGeom>
            <a:noFill/>
          </p:spPr>
          <p:txBody>
            <a:bodyPr wrap="square" rtlCol="0">
              <a:spAutoFit/>
            </a:bodyPr>
            <a:lstStyle/>
            <a:p>
              <a:pPr algn="l">
                <a:lnSpc>
                  <a:spcPct val="200000"/>
                </a:lnSpc>
              </a:pPr>
              <a:r>
                <a:rPr lang="en-US" altLang="zh-CN" sz="1400" dirty="0">
                  <a:solidFill>
                    <a:schemeClr val="tx1">
                      <a:lumMod val="75000"/>
                      <a:lumOff val="25000"/>
                    </a:schemeClr>
                  </a:solidFill>
                  <a:latin typeface="汉仪正圆-55W" panose="00020600040101010101" charset="-122"/>
                  <a:ea typeface="汉仪正圆-55W" panose="00020600040101010101" charset="-122"/>
                </a:rPr>
                <a:t>For antiretroviral treatment coverage data, use the </a:t>
              </a:r>
              <a:r>
                <a:rPr lang="en-US" altLang="zh-CN" sz="1400" b="1" dirty="0">
                  <a:solidFill>
                    <a:schemeClr val="tx1">
                      <a:lumMod val="75000"/>
                      <a:lumOff val="25000"/>
                    </a:schemeClr>
                  </a:solidFill>
                  <a:latin typeface="汉仪正圆-55W" panose="00020600040101010101" charset="-122"/>
                  <a:ea typeface="汉仪正圆-55W" panose="00020600040101010101" charset="-122"/>
                </a:rPr>
                <a:t>drop()</a:t>
              </a:r>
              <a:r>
                <a:rPr lang="en-US" altLang="zh-CN" sz="1400" dirty="0">
                  <a:solidFill>
                    <a:schemeClr val="tx1">
                      <a:lumMod val="75000"/>
                      <a:lumOff val="25000"/>
                    </a:schemeClr>
                  </a:solidFill>
                  <a:latin typeface="汉仪正圆-55W" panose="00020600040101010101" charset="-122"/>
                  <a:ea typeface="汉仪正圆-55W" panose="00020600040101010101" charset="-122"/>
                </a:rPr>
                <a:t> function to remove unnecessary columns and use the </a:t>
              </a:r>
              <a:r>
                <a:rPr lang="en-US" altLang="zh-CN" sz="1400" b="1" dirty="0" err="1">
                  <a:solidFill>
                    <a:schemeClr val="tx1">
                      <a:lumMod val="75000"/>
                      <a:lumOff val="25000"/>
                    </a:schemeClr>
                  </a:solidFill>
                  <a:latin typeface="汉仪正圆-55W" panose="00020600040101010101" charset="-122"/>
                  <a:ea typeface="汉仪正圆-55W" panose="00020600040101010101" charset="-122"/>
                </a:rPr>
                <a:t>groupby</a:t>
              </a:r>
              <a:r>
                <a:rPr lang="en-US" altLang="zh-CN" sz="1400" b="1" dirty="0">
                  <a:solidFill>
                    <a:schemeClr val="tx1">
                      <a:lumMod val="75000"/>
                      <a:lumOff val="25000"/>
                    </a:schemeClr>
                  </a:solidFill>
                  <a:latin typeface="汉仪正圆-55W" panose="00020600040101010101" charset="-122"/>
                  <a:ea typeface="汉仪正圆-55W" panose="00020600040101010101" charset="-122"/>
                </a:rPr>
                <a:t>()</a:t>
              </a:r>
              <a:r>
                <a:rPr lang="en-US" altLang="zh-CN" sz="1400" dirty="0">
                  <a:solidFill>
                    <a:schemeClr val="tx1">
                      <a:lumMod val="75000"/>
                      <a:lumOff val="25000"/>
                    </a:schemeClr>
                  </a:solidFill>
                  <a:latin typeface="汉仪正圆-55W" panose="00020600040101010101" charset="-122"/>
                  <a:ea typeface="汉仪正圆-55W" panose="00020600040101010101" charset="-122"/>
                </a:rPr>
                <a:t> function to calculate the sum of each grouping using WHO regions as the grouping condition and plot the </a:t>
              </a:r>
              <a:r>
                <a:rPr lang="en-US" altLang="zh-CN" sz="1400" b="1" dirty="0" err="1">
                  <a:solidFill>
                    <a:schemeClr val="tx1">
                      <a:lumMod val="75000"/>
                      <a:lumOff val="25000"/>
                    </a:schemeClr>
                  </a:solidFill>
                  <a:latin typeface="汉仪正圆-55W" panose="00020600040101010101" charset="-122"/>
                  <a:ea typeface="汉仪正圆-55W" panose="00020600040101010101" charset="-122"/>
                </a:rPr>
                <a:t>barplot</a:t>
              </a:r>
              <a:r>
                <a:rPr lang="en-US" altLang="zh-CN" sz="1400" b="1" dirty="0">
                  <a:solidFill>
                    <a:schemeClr val="tx1">
                      <a:lumMod val="75000"/>
                      <a:lumOff val="25000"/>
                    </a:schemeClr>
                  </a:solidFill>
                  <a:latin typeface="汉仪正圆-55W" panose="00020600040101010101" charset="-122"/>
                  <a:ea typeface="汉仪正圆-55W" panose="00020600040101010101" charset="-122"/>
                </a:rPr>
                <a:t>()</a:t>
              </a:r>
              <a:r>
                <a:rPr lang="en-US" altLang="zh-CN" sz="1400" dirty="0">
                  <a:solidFill>
                    <a:schemeClr val="tx1">
                      <a:lumMod val="75000"/>
                      <a:lumOff val="25000"/>
                    </a:schemeClr>
                  </a:solidFill>
                  <a:latin typeface="汉仪正圆-55W" panose="00020600040101010101" charset="-122"/>
                  <a:ea typeface="汉仪正圆-55W" panose="00020600040101010101" charset="-122"/>
                </a:rPr>
                <a:t> function. Also, use the </a:t>
              </a:r>
              <a:r>
                <a:rPr lang="en-US" altLang="zh-CN" sz="1400" b="1" dirty="0">
                  <a:solidFill>
                    <a:schemeClr val="tx1">
                      <a:lumMod val="75000"/>
                      <a:lumOff val="25000"/>
                    </a:schemeClr>
                  </a:solidFill>
                  <a:latin typeface="汉仪正圆-55W" panose="00020600040101010101" charset="-122"/>
                  <a:ea typeface="汉仪正圆-55W" panose="00020600040101010101" charset="-122"/>
                </a:rPr>
                <a:t>mean()</a:t>
              </a:r>
              <a:r>
                <a:rPr lang="en-US" altLang="zh-CN" sz="1400" dirty="0">
                  <a:solidFill>
                    <a:schemeClr val="tx1">
                      <a:lumMod val="75000"/>
                      <a:lumOff val="25000"/>
                    </a:schemeClr>
                  </a:solidFill>
                  <a:latin typeface="汉仪正圆-55W" panose="00020600040101010101" charset="-122"/>
                  <a:ea typeface="汉仪正圆-55W" panose="00020600040101010101" charset="-122"/>
                </a:rPr>
                <a:t> function and </a:t>
              </a:r>
              <a:r>
                <a:rPr lang="en-US" altLang="zh-CN" sz="1400" b="1" dirty="0" err="1">
                  <a:solidFill>
                    <a:schemeClr val="tx1">
                      <a:lumMod val="75000"/>
                      <a:lumOff val="25000"/>
                    </a:schemeClr>
                  </a:solidFill>
                  <a:latin typeface="汉仪正圆-55W" panose="00020600040101010101" charset="-122"/>
                  <a:ea typeface="汉仪正圆-55W" panose="00020600040101010101" charset="-122"/>
                </a:rPr>
                <a:t>barplot</a:t>
              </a:r>
              <a:r>
                <a:rPr lang="en-US" altLang="zh-CN" sz="1400" b="1" dirty="0">
                  <a:solidFill>
                    <a:schemeClr val="tx1">
                      <a:lumMod val="75000"/>
                      <a:lumOff val="25000"/>
                    </a:schemeClr>
                  </a:solidFill>
                  <a:latin typeface="汉仪正圆-55W" panose="00020600040101010101" charset="-122"/>
                  <a:ea typeface="汉仪正圆-55W" panose="00020600040101010101" charset="-122"/>
                </a:rPr>
                <a:t>()</a:t>
              </a:r>
              <a:r>
                <a:rPr lang="en-US" altLang="zh-CN" sz="1400" dirty="0">
                  <a:solidFill>
                    <a:schemeClr val="tx1">
                      <a:lumMod val="75000"/>
                      <a:lumOff val="25000"/>
                    </a:schemeClr>
                  </a:solidFill>
                  <a:latin typeface="汉仪正圆-55W" panose="00020600040101010101" charset="-122"/>
                  <a:ea typeface="汉仪正圆-55W" panose="00020600040101010101" charset="-122"/>
                </a:rPr>
                <a:t> function to calculate the median of each grouping and plot the bar graph.</a:t>
              </a:r>
            </a:p>
          </p:txBody>
        </p:sp>
      </p:grpSp>
      <p:pic>
        <p:nvPicPr>
          <p:cNvPr id="33" name="图片 32" descr="mh0021"/>
          <p:cNvPicPr>
            <a:picLocks noChangeAspect="1"/>
          </p:cNvPicPr>
          <p:nvPr/>
        </p:nvPicPr>
        <p:blipFill>
          <a:blip r:embed="rId3"/>
          <a:stretch>
            <a:fillRect/>
          </a:stretch>
        </p:blipFill>
        <p:spPr>
          <a:xfrm>
            <a:off x="8341995" y="6195060"/>
            <a:ext cx="3850005" cy="340360"/>
          </a:xfrm>
          <a:prstGeom prst="rect">
            <a:avLst/>
          </a:prstGeom>
        </p:spPr>
      </p:pic>
      <p:grpSp>
        <p:nvGrpSpPr>
          <p:cNvPr id="34" name="组合 33"/>
          <p:cNvGrpSpPr/>
          <p:nvPr/>
        </p:nvGrpSpPr>
        <p:grpSpPr>
          <a:xfrm>
            <a:off x="541655" y="2526665"/>
            <a:ext cx="10966450" cy="953135"/>
            <a:chOff x="1261" y="2090"/>
            <a:chExt cx="17270" cy="1501"/>
          </a:xfrm>
        </p:grpSpPr>
        <p:sp>
          <p:nvSpPr>
            <p:cNvPr id="35" name="椭圆 34"/>
            <p:cNvSpPr/>
            <p:nvPr/>
          </p:nvSpPr>
          <p:spPr>
            <a:xfrm>
              <a:off x="1261" y="2316"/>
              <a:ext cx="1081" cy="1081"/>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汉仪正圆-55W" panose="00020600040101010101" charset="-122"/>
                  <a:ea typeface="汉仪正圆-55W" panose="00020600040101010101" charset="-122"/>
                </a:rPr>
                <a:t>7</a:t>
              </a:r>
            </a:p>
          </p:txBody>
        </p:sp>
        <p:sp>
          <p:nvSpPr>
            <p:cNvPr id="37" name="1fLJCnBH9xpuDFJ文本框 16"/>
            <p:cNvSpPr txBox="1"/>
            <p:nvPr/>
          </p:nvSpPr>
          <p:spPr>
            <a:xfrm>
              <a:off x="2563" y="2090"/>
              <a:ext cx="15968" cy="1501"/>
            </a:xfrm>
            <a:prstGeom prst="rect">
              <a:avLst/>
            </a:prstGeom>
            <a:noFill/>
          </p:spPr>
          <p:txBody>
            <a:bodyPr wrap="square" rtlCol="0">
              <a:spAutoFit/>
            </a:bodyPr>
            <a:lstStyle/>
            <a:p>
              <a:pPr algn="l">
                <a:lnSpc>
                  <a:spcPct val="200000"/>
                </a:lnSpc>
              </a:pPr>
              <a:r>
                <a:rPr lang="zh-CN" altLang="en-US" sz="1400">
                  <a:solidFill>
                    <a:schemeClr val="tx1">
                      <a:lumMod val="75000"/>
                      <a:lumOff val="25000"/>
                    </a:schemeClr>
                  </a:solidFill>
                  <a:latin typeface="汉仪正圆-55W" panose="00020600040101010101" charset="-122"/>
                  <a:ea typeface="汉仪正圆-55W" panose="00020600040101010101" charset="-122"/>
                  <a:sym typeface="+mn-ea"/>
                </a:rPr>
                <a:t>For ART child coverage data, use the </a:t>
              </a:r>
              <a:r>
                <a:rPr lang="zh-CN" altLang="en-US" sz="1400" b="1">
                  <a:solidFill>
                    <a:schemeClr val="tx1">
                      <a:lumMod val="75000"/>
                      <a:lumOff val="25000"/>
                    </a:schemeClr>
                  </a:solidFill>
                  <a:latin typeface="汉仪正圆-55W" panose="00020600040101010101" charset="-122"/>
                  <a:ea typeface="汉仪正圆-55W" panose="00020600040101010101" charset="-122"/>
                  <a:sym typeface="+mn-ea"/>
                </a:rPr>
                <a:t>drop()</a:t>
              </a:r>
              <a:r>
                <a:rPr lang="zh-CN" altLang="en-US" sz="1400">
                  <a:solidFill>
                    <a:schemeClr val="tx1">
                      <a:lumMod val="75000"/>
                      <a:lumOff val="25000"/>
                    </a:schemeClr>
                  </a:solidFill>
                  <a:latin typeface="汉仪正圆-55W" panose="00020600040101010101" charset="-122"/>
                  <a:ea typeface="汉仪正圆-55W" panose="00020600040101010101" charset="-122"/>
                  <a:sym typeface="+mn-ea"/>
                </a:rPr>
                <a:t> function to remove unnecessary columns and use the </a:t>
              </a:r>
              <a:r>
                <a:rPr lang="zh-CN" altLang="en-US" sz="1400" b="1">
                  <a:solidFill>
                    <a:schemeClr val="tx1">
                      <a:lumMod val="75000"/>
                      <a:lumOff val="25000"/>
                    </a:schemeClr>
                  </a:solidFill>
                  <a:latin typeface="汉仪正圆-55W" panose="00020600040101010101" charset="-122"/>
                  <a:ea typeface="汉仪正圆-55W" panose="00020600040101010101" charset="-122"/>
                  <a:sym typeface="+mn-ea"/>
                </a:rPr>
                <a:t>groupby()</a:t>
              </a:r>
              <a:r>
                <a:rPr lang="zh-CN" altLang="en-US" sz="1400">
                  <a:solidFill>
                    <a:schemeClr val="tx1">
                      <a:lumMod val="75000"/>
                      <a:lumOff val="25000"/>
                    </a:schemeClr>
                  </a:solidFill>
                  <a:latin typeface="汉仪正圆-55W" panose="00020600040101010101" charset="-122"/>
                  <a:ea typeface="汉仪正圆-55W" panose="00020600040101010101" charset="-122"/>
                  <a:sym typeface="+mn-ea"/>
                </a:rPr>
                <a:t> function to calculate the sum of each group using WHO regions as the grouping condition and the </a:t>
              </a:r>
              <a:r>
                <a:rPr lang="zh-CN" altLang="en-US" sz="1400" b="1">
                  <a:solidFill>
                    <a:schemeClr val="tx1">
                      <a:lumMod val="75000"/>
                      <a:lumOff val="25000"/>
                    </a:schemeClr>
                  </a:solidFill>
                  <a:latin typeface="汉仪正圆-55W" panose="00020600040101010101" charset="-122"/>
                  <a:ea typeface="汉仪正圆-55W" panose="00020600040101010101" charset="-122"/>
                  <a:sym typeface="+mn-ea"/>
                </a:rPr>
                <a:t>pie()</a:t>
              </a:r>
              <a:r>
                <a:rPr lang="zh-CN" altLang="en-US" sz="1400">
                  <a:solidFill>
                    <a:schemeClr val="tx1">
                      <a:lumMod val="75000"/>
                      <a:lumOff val="25000"/>
                    </a:schemeClr>
                  </a:solidFill>
                  <a:latin typeface="汉仪正圆-55W" panose="00020600040101010101" charset="-122"/>
                  <a:ea typeface="汉仪正圆-55W" panose="00020600040101010101" charset="-122"/>
                  <a:sym typeface="+mn-ea"/>
                </a:rPr>
                <a:t> function to plot a pie chart.</a:t>
              </a:r>
            </a:p>
          </p:txBody>
        </p:sp>
      </p:grpSp>
      <p:grpSp>
        <p:nvGrpSpPr>
          <p:cNvPr id="38" name="组合 37"/>
          <p:cNvGrpSpPr/>
          <p:nvPr/>
        </p:nvGrpSpPr>
        <p:grpSpPr>
          <a:xfrm>
            <a:off x="541655" y="3740785"/>
            <a:ext cx="11345545" cy="953135"/>
            <a:chOff x="1261" y="2390"/>
            <a:chExt cx="17867" cy="1501"/>
          </a:xfrm>
        </p:grpSpPr>
        <p:sp>
          <p:nvSpPr>
            <p:cNvPr id="39" name="椭圆 38"/>
            <p:cNvSpPr/>
            <p:nvPr/>
          </p:nvSpPr>
          <p:spPr>
            <a:xfrm>
              <a:off x="1261" y="2616"/>
              <a:ext cx="1081" cy="1081"/>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汉仪正圆-55W" panose="00020600040101010101" charset="-122"/>
                  <a:ea typeface="汉仪正圆-55W" panose="00020600040101010101" charset="-122"/>
                </a:rPr>
                <a:t>8</a:t>
              </a:r>
            </a:p>
          </p:txBody>
        </p:sp>
        <p:sp>
          <p:nvSpPr>
            <p:cNvPr id="41" name="1fLJCnBH9xpuDFJ文本框 16"/>
            <p:cNvSpPr txBox="1"/>
            <p:nvPr/>
          </p:nvSpPr>
          <p:spPr>
            <a:xfrm>
              <a:off x="2563" y="2390"/>
              <a:ext cx="16565" cy="1501"/>
            </a:xfrm>
            <a:prstGeom prst="rect">
              <a:avLst/>
            </a:prstGeom>
            <a:noFill/>
          </p:spPr>
          <p:txBody>
            <a:bodyPr wrap="square" rtlCol="0">
              <a:spAutoFit/>
            </a:bodyPr>
            <a:lstStyle/>
            <a:p>
              <a:pPr algn="l">
                <a:lnSpc>
                  <a:spcPct val="200000"/>
                </a:lnSpc>
              </a:pPr>
              <a:r>
                <a:rPr lang="zh-CN" altLang="en-US" sz="1400">
                  <a:solidFill>
                    <a:schemeClr val="tx1">
                      <a:lumMod val="75000"/>
                      <a:lumOff val="25000"/>
                    </a:schemeClr>
                  </a:solidFill>
                  <a:latin typeface="汉仪正圆-55W" panose="00020600040101010101" charset="-122"/>
                  <a:ea typeface="汉仪正圆-55W" panose="00020600040101010101" charset="-122"/>
                  <a:sym typeface="+mn-ea"/>
                </a:rPr>
                <a:t>For preventing mother-to-child transmission data, use the </a:t>
              </a:r>
              <a:r>
                <a:rPr lang="zh-CN" altLang="en-US" sz="1400" b="1">
                  <a:solidFill>
                    <a:schemeClr val="tx1">
                      <a:lumMod val="75000"/>
                      <a:lumOff val="25000"/>
                    </a:schemeClr>
                  </a:solidFill>
                  <a:latin typeface="汉仪正圆-55W" panose="00020600040101010101" charset="-122"/>
                  <a:ea typeface="汉仪正圆-55W" panose="00020600040101010101" charset="-122"/>
                  <a:sym typeface="+mn-ea"/>
                </a:rPr>
                <a:t>drop()</a:t>
              </a:r>
              <a:r>
                <a:rPr lang="zh-CN" altLang="en-US" sz="1400">
                  <a:solidFill>
                    <a:schemeClr val="tx1">
                      <a:lumMod val="75000"/>
                      <a:lumOff val="25000"/>
                    </a:schemeClr>
                  </a:solidFill>
                  <a:latin typeface="汉仪正圆-55W" panose="00020600040101010101" charset="-122"/>
                  <a:ea typeface="汉仪正圆-55W" panose="00020600040101010101" charset="-122"/>
                  <a:sym typeface="+mn-ea"/>
                </a:rPr>
                <a:t> function to remove unnecessary columns and use the </a:t>
              </a:r>
              <a:r>
                <a:rPr lang="zh-CN" altLang="en-US" sz="1400" b="1">
                  <a:solidFill>
                    <a:schemeClr val="tx1">
                      <a:lumMod val="75000"/>
                      <a:lumOff val="25000"/>
                    </a:schemeClr>
                  </a:solidFill>
                  <a:latin typeface="汉仪正圆-55W" panose="00020600040101010101" charset="-122"/>
                  <a:ea typeface="汉仪正圆-55W" panose="00020600040101010101" charset="-122"/>
                  <a:sym typeface="+mn-ea"/>
                </a:rPr>
                <a:t>groupby()</a:t>
              </a:r>
              <a:r>
                <a:rPr lang="zh-CN" altLang="en-US" sz="1400">
                  <a:solidFill>
                    <a:schemeClr val="tx1">
                      <a:lumMod val="75000"/>
                      <a:lumOff val="25000"/>
                    </a:schemeClr>
                  </a:solidFill>
                  <a:latin typeface="汉仪正圆-55W" panose="00020600040101010101" charset="-122"/>
                  <a:ea typeface="汉仪正圆-55W" panose="00020600040101010101" charset="-122"/>
                  <a:sym typeface="+mn-ea"/>
                </a:rPr>
                <a:t> function to calculate the median of each group and plot the bar graph using WHO regions as the grouping criteria.</a:t>
              </a:r>
            </a:p>
          </p:txBody>
        </p:sp>
      </p:grpSp>
      <p:grpSp>
        <p:nvGrpSpPr>
          <p:cNvPr id="42" name="组合 41"/>
          <p:cNvGrpSpPr/>
          <p:nvPr/>
        </p:nvGrpSpPr>
        <p:grpSpPr>
          <a:xfrm>
            <a:off x="541655" y="5098415"/>
            <a:ext cx="10966450" cy="686435"/>
            <a:chOff x="1261" y="2616"/>
            <a:chExt cx="17270" cy="1081"/>
          </a:xfrm>
        </p:grpSpPr>
        <p:sp>
          <p:nvSpPr>
            <p:cNvPr id="43" name="椭圆 42"/>
            <p:cNvSpPr/>
            <p:nvPr/>
          </p:nvSpPr>
          <p:spPr>
            <a:xfrm>
              <a:off x="1261" y="2616"/>
              <a:ext cx="1081" cy="1081"/>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汉仪正圆-55W" panose="00020600040101010101" charset="-122"/>
                  <a:ea typeface="汉仪正圆-55W" panose="00020600040101010101" charset="-122"/>
                </a:rPr>
                <a:t>9</a:t>
              </a:r>
            </a:p>
          </p:txBody>
        </p:sp>
        <p:sp>
          <p:nvSpPr>
            <p:cNvPr id="44" name="1fLJCnBH9xpuDFJ文本框 16"/>
            <p:cNvSpPr txBox="1"/>
            <p:nvPr/>
          </p:nvSpPr>
          <p:spPr>
            <a:xfrm>
              <a:off x="2563" y="2731"/>
              <a:ext cx="15968" cy="822"/>
            </a:xfrm>
            <a:prstGeom prst="rect">
              <a:avLst/>
            </a:prstGeom>
            <a:noFill/>
          </p:spPr>
          <p:txBody>
            <a:bodyPr wrap="square" rtlCol="0">
              <a:spAutoFit/>
            </a:bodyPr>
            <a:lstStyle/>
            <a:p>
              <a:pPr algn="l">
                <a:lnSpc>
                  <a:spcPct val="200000"/>
                </a:lnSpc>
              </a:pPr>
              <a:r>
                <a:rPr lang="zh-CN" altLang="en-US" sz="1400">
                  <a:solidFill>
                    <a:schemeClr val="tx1">
                      <a:lumMod val="75000"/>
                      <a:lumOff val="25000"/>
                    </a:schemeClr>
                  </a:solidFill>
                  <a:latin typeface="汉仪正圆-55W" panose="00020600040101010101" charset="-122"/>
                  <a:ea typeface="汉仪正圆-55W" panose="00020600040101010101" charset="-122"/>
                  <a:sym typeface="+mn-ea"/>
                </a:rPr>
                <a:t>Use the </a:t>
              </a:r>
              <a:r>
                <a:rPr lang="zh-CN" altLang="en-US" sz="1400" b="1">
                  <a:solidFill>
                    <a:schemeClr val="tx1">
                      <a:lumMod val="75000"/>
                      <a:lumOff val="25000"/>
                    </a:schemeClr>
                  </a:solidFill>
                  <a:latin typeface="汉仪正圆-55W" panose="00020600040101010101" charset="-122"/>
                  <a:ea typeface="汉仪正圆-55W" panose="00020600040101010101" charset="-122"/>
                  <a:sym typeface="+mn-ea"/>
                </a:rPr>
                <a:t>show()</a:t>
              </a:r>
              <a:r>
                <a:rPr lang="zh-CN" altLang="en-US" sz="1400">
                  <a:solidFill>
                    <a:schemeClr val="tx1">
                      <a:lumMod val="75000"/>
                      <a:lumOff val="25000"/>
                    </a:schemeClr>
                  </a:solidFill>
                  <a:latin typeface="汉仪正圆-55W" panose="00020600040101010101" charset="-122"/>
                  <a:ea typeface="汉仪正圆-55W" panose="00020600040101010101" charset="-122"/>
                  <a:sym typeface="+mn-ea"/>
                </a:rPr>
                <a:t> function to display all drawn images.</a:t>
              </a:r>
            </a:p>
          </p:txBody>
        </p:sp>
      </p:gr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447675" y="438150"/>
            <a:ext cx="11296650" cy="5981700"/>
          </a:xfrm>
          <a:prstGeom prst="roundRect">
            <a:avLst>
              <a:gd name="adj" fmla="val 57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61670" y="61658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304270" y="61658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61670" y="602043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304270" y="602043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952500" y="721360"/>
            <a:ext cx="10287000" cy="0"/>
          </a:xfrm>
          <a:prstGeom prst="line">
            <a:avLst/>
          </a:prstGeom>
          <a:ln w="12700">
            <a:solidFill>
              <a:srgbClr val="415065"/>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944245" y="6125210"/>
            <a:ext cx="10287000" cy="0"/>
          </a:xfrm>
          <a:prstGeom prst="line">
            <a:avLst/>
          </a:prstGeom>
          <a:ln w="12700">
            <a:solidFill>
              <a:srgbClr val="415065"/>
            </a:solidFill>
            <a:prstDash val="solid"/>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61670" y="2788285"/>
            <a:ext cx="10717530" cy="1106805"/>
          </a:xfrm>
          <a:prstGeom prst="rect">
            <a:avLst/>
          </a:prstGeom>
          <a:noFill/>
        </p:spPr>
        <p:txBody>
          <a:bodyPr wrap="square" rtlCol="0">
            <a:spAutoFit/>
          </a:bodyPr>
          <a:lstStyle/>
          <a:p>
            <a:pPr algn="ctr"/>
            <a:r>
              <a:rPr lang="zh-CN" altLang="en-US" sz="6600" b="1">
                <a:solidFill>
                  <a:srgbClr val="415065"/>
                </a:solidFill>
                <a:latin typeface="汉仪正圆-55W" panose="00020600040101010101" charset="-122"/>
                <a:ea typeface="汉仪正圆-55W" panose="00020600040101010101" charset="-122"/>
              </a:rPr>
              <a:t>Visualisation of results</a:t>
            </a:r>
          </a:p>
        </p:txBody>
      </p:sp>
      <p:sp>
        <p:nvSpPr>
          <p:cNvPr id="15" name="矩形 14"/>
          <p:cNvSpPr/>
          <p:nvPr/>
        </p:nvSpPr>
        <p:spPr>
          <a:xfrm>
            <a:off x="4056380" y="4073525"/>
            <a:ext cx="4076700" cy="75565"/>
          </a:xfrm>
          <a:prstGeom prst="rect">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5600700" y="1619250"/>
            <a:ext cx="990600" cy="990600"/>
          </a:xfrm>
          <a:prstGeom prst="roundRect">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a:latin typeface="汉仪正圆-55W" panose="00020600040101010101" charset="-122"/>
                <a:ea typeface="汉仪正圆-55W" panose="00020600040101010101" charset="-122"/>
              </a:rPr>
              <a:t>03</a:t>
            </a:r>
          </a:p>
        </p:txBody>
      </p:sp>
      <p:pic>
        <p:nvPicPr>
          <p:cNvPr id="3" name="图片 2" descr="mh0021"/>
          <p:cNvPicPr>
            <a:picLocks noChangeAspect="1"/>
          </p:cNvPicPr>
          <p:nvPr/>
        </p:nvPicPr>
        <p:blipFill>
          <a:blip r:embed="rId3"/>
          <a:stretch>
            <a:fillRect/>
          </a:stretch>
        </p:blipFill>
        <p:spPr>
          <a:xfrm>
            <a:off x="944245" y="764540"/>
            <a:ext cx="3850005" cy="340360"/>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316605" y="295910"/>
            <a:ext cx="5201285" cy="521970"/>
          </a:xfrm>
          <a:prstGeom prst="rect">
            <a:avLst/>
          </a:prstGeom>
          <a:noFill/>
        </p:spPr>
        <p:txBody>
          <a:bodyPr wrap="square" rtlCol="0">
            <a:spAutoFit/>
          </a:bodyPr>
          <a:lstStyle/>
          <a:p>
            <a:pPr algn="ctr"/>
            <a:r>
              <a:rPr lang="zh-CN" altLang="en-US" sz="2800" b="1">
                <a:solidFill>
                  <a:srgbClr val="415065"/>
                </a:solidFill>
                <a:latin typeface="汉仪正圆-55W" panose="00020600040101010101" charset="-122"/>
                <a:ea typeface="汉仪正圆-55W" panose="00020600040101010101" charset="-122"/>
                <a:sym typeface="+mn-ea"/>
              </a:rPr>
              <a:t>Visualisation of results</a:t>
            </a:r>
          </a:p>
        </p:txBody>
      </p:sp>
      <p:sp>
        <p:nvSpPr>
          <p:cNvPr id="22" name="文本框 21"/>
          <p:cNvSpPr txBox="1"/>
          <p:nvPr/>
        </p:nvSpPr>
        <p:spPr>
          <a:xfrm>
            <a:off x="1757680" y="3505200"/>
            <a:ext cx="1558290" cy="368300"/>
          </a:xfrm>
          <a:prstGeom prst="rect">
            <a:avLst/>
          </a:prstGeom>
          <a:noFill/>
        </p:spPr>
        <p:txBody>
          <a:bodyPr wrap="none" rtlCol="0" anchor="t">
            <a:spAutoFit/>
          </a:bodyPr>
          <a:lstStyle/>
          <a:p>
            <a:pPr algn="ctr"/>
            <a:r>
              <a:rPr lang="zh-CN" altLang="en-US" b="1">
                <a:solidFill>
                  <a:schemeClr val="bg1"/>
                </a:solidFill>
                <a:latin typeface="汉仪正圆-55W" panose="00020600040101010101" charset="-122"/>
                <a:ea typeface="汉仪正圆-55W" panose="00020600040101010101" charset="-122"/>
                <a:cs typeface="汉仪正圆-55W" panose="00020600040101010101" charset="-122"/>
                <a:sym typeface="+mn-ea"/>
              </a:rPr>
              <a:t>输入你的标题</a:t>
            </a:r>
          </a:p>
        </p:txBody>
      </p:sp>
      <p:sp>
        <p:nvSpPr>
          <p:cNvPr id="23" name="1fLJCnBH9xpuDFJ文本框 16"/>
          <p:cNvSpPr txBox="1"/>
          <p:nvPr/>
        </p:nvSpPr>
        <p:spPr>
          <a:xfrm>
            <a:off x="1060450" y="3870325"/>
            <a:ext cx="2952750" cy="1568450"/>
          </a:xfrm>
          <a:prstGeom prst="rect">
            <a:avLst/>
          </a:prstGeom>
          <a:noFill/>
        </p:spPr>
        <p:txBody>
          <a:bodyPr wrap="square" rtlCol="0">
            <a:spAutoFit/>
          </a:bodyPr>
          <a:lstStyle/>
          <a:p>
            <a:pPr algn="ctr">
              <a:lnSpc>
                <a:spcPct val="200000"/>
              </a:lnSpc>
            </a:pPr>
            <a:r>
              <a:rPr lang="zh-CN" altLang="en-US" sz="1200">
                <a:solidFill>
                  <a:schemeClr val="bg1"/>
                </a:solidFill>
                <a:latin typeface="汉仪正圆-55W" panose="00020600040101010101" charset="-122"/>
                <a:ea typeface="汉仪正圆-55W" panose="00020600040101010101" charset="-122"/>
                <a:sym typeface="+mn-ea"/>
              </a:rPr>
              <a:t>在这里输入你需要的文本内容在这里输入你需要的文本内容在这里输入你需要的文本内容在这里输入你需要的文本内容在这里输入你需要的文本内容</a:t>
            </a:r>
          </a:p>
        </p:txBody>
      </p:sp>
      <p:pic>
        <p:nvPicPr>
          <p:cNvPr id="11" name="图片 10" descr="mh0021"/>
          <p:cNvPicPr>
            <a:picLocks noChangeAspect="1"/>
          </p:cNvPicPr>
          <p:nvPr/>
        </p:nvPicPr>
        <p:blipFill>
          <a:blip r:embed="rId3"/>
          <a:stretch>
            <a:fillRect/>
          </a:stretch>
        </p:blipFill>
        <p:spPr>
          <a:xfrm>
            <a:off x="8341995" y="6195060"/>
            <a:ext cx="3850005" cy="340360"/>
          </a:xfrm>
          <a:prstGeom prst="rect">
            <a:avLst/>
          </a:prstGeom>
        </p:spPr>
      </p:pic>
      <p:pic>
        <p:nvPicPr>
          <p:cNvPr id="9" name="图片 8" descr="截屏2023-04-07 00.57.11"/>
          <p:cNvPicPr>
            <a:picLocks noChangeAspect="1"/>
          </p:cNvPicPr>
          <p:nvPr/>
        </p:nvPicPr>
        <p:blipFill>
          <a:blip r:embed="rId4"/>
          <a:stretch>
            <a:fillRect/>
          </a:stretch>
        </p:blipFill>
        <p:spPr>
          <a:xfrm>
            <a:off x="3025775" y="974725"/>
            <a:ext cx="6450965" cy="4907915"/>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757680" y="3505200"/>
            <a:ext cx="1558290" cy="368300"/>
          </a:xfrm>
          <a:prstGeom prst="rect">
            <a:avLst/>
          </a:prstGeom>
          <a:noFill/>
        </p:spPr>
        <p:txBody>
          <a:bodyPr wrap="none" rtlCol="0" anchor="t">
            <a:spAutoFit/>
          </a:bodyPr>
          <a:lstStyle/>
          <a:p>
            <a:pPr algn="ctr"/>
            <a:r>
              <a:rPr lang="zh-CN" altLang="en-US" b="1">
                <a:solidFill>
                  <a:schemeClr val="bg1"/>
                </a:solidFill>
                <a:latin typeface="汉仪正圆-55W" panose="00020600040101010101" charset="-122"/>
                <a:ea typeface="汉仪正圆-55W" panose="00020600040101010101" charset="-122"/>
                <a:cs typeface="汉仪正圆-55W" panose="00020600040101010101" charset="-122"/>
                <a:sym typeface="+mn-ea"/>
              </a:rPr>
              <a:t>输入你的标题</a:t>
            </a:r>
          </a:p>
        </p:txBody>
      </p:sp>
      <p:sp>
        <p:nvSpPr>
          <p:cNvPr id="23" name="1fLJCnBH9xpuDFJ文本框 16"/>
          <p:cNvSpPr txBox="1"/>
          <p:nvPr/>
        </p:nvSpPr>
        <p:spPr>
          <a:xfrm>
            <a:off x="1060450" y="3870325"/>
            <a:ext cx="2952750" cy="1568450"/>
          </a:xfrm>
          <a:prstGeom prst="rect">
            <a:avLst/>
          </a:prstGeom>
          <a:noFill/>
        </p:spPr>
        <p:txBody>
          <a:bodyPr wrap="square" rtlCol="0">
            <a:spAutoFit/>
          </a:bodyPr>
          <a:lstStyle/>
          <a:p>
            <a:pPr algn="ctr">
              <a:lnSpc>
                <a:spcPct val="200000"/>
              </a:lnSpc>
            </a:pPr>
            <a:r>
              <a:rPr lang="zh-CN" altLang="en-US" sz="1200">
                <a:solidFill>
                  <a:schemeClr val="bg1"/>
                </a:solidFill>
                <a:latin typeface="汉仪正圆-55W" panose="00020600040101010101" charset="-122"/>
                <a:ea typeface="汉仪正圆-55W" panose="00020600040101010101" charset="-122"/>
                <a:sym typeface="+mn-ea"/>
              </a:rPr>
              <a:t>在这里输入你需要的文本内容在这里输入你需要的文本内容在这里输入你需要的文本内容在这里输入你需要的文本内容在这里输入你需要的文本内容</a:t>
            </a:r>
          </a:p>
        </p:txBody>
      </p:sp>
      <p:pic>
        <p:nvPicPr>
          <p:cNvPr id="11" name="图片 10" descr="mh0021"/>
          <p:cNvPicPr>
            <a:picLocks noChangeAspect="1"/>
          </p:cNvPicPr>
          <p:nvPr/>
        </p:nvPicPr>
        <p:blipFill>
          <a:blip r:embed="rId3"/>
          <a:stretch>
            <a:fillRect/>
          </a:stretch>
        </p:blipFill>
        <p:spPr>
          <a:xfrm>
            <a:off x="8341995" y="6195060"/>
            <a:ext cx="3850005" cy="340360"/>
          </a:xfrm>
          <a:prstGeom prst="rect">
            <a:avLst/>
          </a:prstGeom>
        </p:spPr>
      </p:pic>
      <p:pic>
        <p:nvPicPr>
          <p:cNvPr id="2" name="图片 1" descr="截屏2023-04-07 00.57.51"/>
          <p:cNvPicPr>
            <a:picLocks noChangeAspect="1"/>
          </p:cNvPicPr>
          <p:nvPr/>
        </p:nvPicPr>
        <p:blipFill>
          <a:blip r:embed="rId4"/>
          <a:stretch>
            <a:fillRect/>
          </a:stretch>
        </p:blipFill>
        <p:spPr>
          <a:xfrm>
            <a:off x="3294380" y="899160"/>
            <a:ext cx="5547995" cy="5295900"/>
          </a:xfrm>
          <a:prstGeom prst="rect">
            <a:avLst/>
          </a:prstGeom>
        </p:spPr>
      </p:pic>
      <p:sp>
        <p:nvSpPr>
          <p:cNvPr id="4" name="文本框 3"/>
          <p:cNvSpPr txBox="1"/>
          <p:nvPr/>
        </p:nvSpPr>
        <p:spPr>
          <a:xfrm>
            <a:off x="3316605" y="295910"/>
            <a:ext cx="5201285" cy="521970"/>
          </a:xfrm>
          <a:prstGeom prst="rect">
            <a:avLst/>
          </a:prstGeom>
          <a:noFill/>
        </p:spPr>
        <p:txBody>
          <a:bodyPr wrap="square" rtlCol="0">
            <a:spAutoFit/>
          </a:bodyPr>
          <a:lstStyle/>
          <a:p>
            <a:pPr algn="ctr"/>
            <a:r>
              <a:rPr lang="zh-CN" altLang="en-US" sz="2800" b="1">
                <a:solidFill>
                  <a:srgbClr val="415065"/>
                </a:solidFill>
                <a:latin typeface="汉仪正圆-55W" panose="00020600040101010101" charset="-122"/>
                <a:ea typeface="汉仪正圆-55W" panose="00020600040101010101" charset="-122"/>
                <a:sym typeface="+mn-ea"/>
              </a:rPr>
              <a:t>Visualisation of results</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757680" y="3505200"/>
            <a:ext cx="1558290" cy="368300"/>
          </a:xfrm>
          <a:prstGeom prst="rect">
            <a:avLst/>
          </a:prstGeom>
          <a:noFill/>
        </p:spPr>
        <p:txBody>
          <a:bodyPr wrap="none" rtlCol="0" anchor="t">
            <a:spAutoFit/>
          </a:bodyPr>
          <a:lstStyle/>
          <a:p>
            <a:pPr algn="ctr"/>
            <a:r>
              <a:rPr lang="zh-CN" altLang="en-US" b="1">
                <a:solidFill>
                  <a:schemeClr val="bg1"/>
                </a:solidFill>
                <a:latin typeface="汉仪正圆-55W" panose="00020600040101010101" charset="-122"/>
                <a:ea typeface="汉仪正圆-55W" panose="00020600040101010101" charset="-122"/>
                <a:cs typeface="汉仪正圆-55W" panose="00020600040101010101" charset="-122"/>
                <a:sym typeface="+mn-ea"/>
              </a:rPr>
              <a:t>输入你的标题</a:t>
            </a:r>
          </a:p>
        </p:txBody>
      </p:sp>
      <p:sp>
        <p:nvSpPr>
          <p:cNvPr id="23" name="1fLJCnBH9xpuDFJ文本框 16"/>
          <p:cNvSpPr txBox="1"/>
          <p:nvPr/>
        </p:nvSpPr>
        <p:spPr>
          <a:xfrm>
            <a:off x="1060450" y="3870325"/>
            <a:ext cx="2952750" cy="1568450"/>
          </a:xfrm>
          <a:prstGeom prst="rect">
            <a:avLst/>
          </a:prstGeom>
          <a:noFill/>
        </p:spPr>
        <p:txBody>
          <a:bodyPr wrap="square" rtlCol="0">
            <a:spAutoFit/>
          </a:bodyPr>
          <a:lstStyle/>
          <a:p>
            <a:pPr algn="ctr">
              <a:lnSpc>
                <a:spcPct val="200000"/>
              </a:lnSpc>
            </a:pPr>
            <a:r>
              <a:rPr lang="zh-CN" altLang="en-US" sz="1200">
                <a:solidFill>
                  <a:schemeClr val="bg1"/>
                </a:solidFill>
                <a:latin typeface="汉仪正圆-55W" panose="00020600040101010101" charset="-122"/>
                <a:ea typeface="汉仪正圆-55W" panose="00020600040101010101" charset="-122"/>
                <a:sym typeface="+mn-ea"/>
              </a:rPr>
              <a:t>在这里输入你需要的文本内容在这里输入你需要的文本内容在这里输入你需要的文本内容在这里输入你需要的文本内容在这里输入你需要的文本内容</a:t>
            </a:r>
          </a:p>
        </p:txBody>
      </p:sp>
      <p:pic>
        <p:nvPicPr>
          <p:cNvPr id="11" name="图片 10" descr="mh0021"/>
          <p:cNvPicPr>
            <a:picLocks noChangeAspect="1"/>
          </p:cNvPicPr>
          <p:nvPr/>
        </p:nvPicPr>
        <p:blipFill>
          <a:blip r:embed="rId3"/>
          <a:stretch>
            <a:fillRect/>
          </a:stretch>
        </p:blipFill>
        <p:spPr>
          <a:xfrm>
            <a:off x="8341995" y="6195060"/>
            <a:ext cx="3850005" cy="340360"/>
          </a:xfrm>
          <a:prstGeom prst="rect">
            <a:avLst/>
          </a:prstGeom>
        </p:spPr>
      </p:pic>
      <p:pic>
        <p:nvPicPr>
          <p:cNvPr id="2" name="图片 1" descr="截屏2023-04-07 00.58.19"/>
          <p:cNvPicPr>
            <a:picLocks noChangeAspect="1"/>
          </p:cNvPicPr>
          <p:nvPr/>
        </p:nvPicPr>
        <p:blipFill>
          <a:blip r:embed="rId4"/>
          <a:stretch>
            <a:fillRect/>
          </a:stretch>
        </p:blipFill>
        <p:spPr>
          <a:xfrm>
            <a:off x="3315970" y="817880"/>
            <a:ext cx="5328920" cy="5422265"/>
          </a:xfrm>
          <a:prstGeom prst="rect">
            <a:avLst/>
          </a:prstGeom>
        </p:spPr>
      </p:pic>
      <p:sp>
        <p:nvSpPr>
          <p:cNvPr id="4" name="文本框 3"/>
          <p:cNvSpPr txBox="1"/>
          <p:nvPr/>
        </p:nvSpPr>
        <p:spPr>
          <a:xfrm>
            <a:off x="3316605" y="295910"/>
            <a:ext cx="5201285" cy="521970"/>
          </a:xfrm>
          <a:prstGeom prst="rect">
            <a:avLst/>
          </a:prstGeom>
          <a:noFill/>
        </p:spPr>
        <p:txBody>
          <a:bodyPr wrap="square" rtlCol="0">
            <a:spAutoFit/>
          </a:bodyPr>
          <a:lstStyle/>
          <a:p>
            <a:pPr algn="ctr"/>
            <a:r>
              <a:rPr lang="zh-CN" altLang="en-US" sz="2800" b="1">
                <a:solidFill>
                  <a:srgbClr val="415065"/>
                </a:solidFill>
                <a:latin typeface="汉仪正圆-55W" panose="00020600040101010101" charset="-122"/>
                <a:ea typeface="汉仪正圆-55W" panose="00020600040101010101" charset="-122"/>
                <a:sym typeface="+mn-ea"/>
              </a:rPr>
              <a:t>Visualisation of results</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757680" y="3505200"/>
            <a:ext cx="1558290" cy="368300"/>
          </a:xfrm>
          <a:prstGeom prst="rect">
            <a:avLst/>
          </a:prstGeom>
          <a:noFill/>
        </p:spPr>
        <p:txBody>
          <a:bodyPr wrap="none" rtlCol="0" anchor="t">
            <a:spAutoFit/>
          </a:bodyPr>
          <a:lstStyle/>
          <a:p>
            <a:pPr algn="ctr"/>
            <a:r>
              <a:rPr lang="zh-CN" altLang="en-US" b="1">
                <a:solidFill>
                  <a:schemeClr val="bg1"/>
                </a:solidFill>
                <a:latin typeface="汉仪正圆-55W" panose="00020600040101010101" charset="-122"/>
                <a:ea typeface="汉仪正圆-55W" panose="00020600040101010101" charset="-122"/>
                <a:cs typeface="汉仪正圆-55W" panose="00020600040101010101" charset="-122"/>
                <a:sym typeface="+mn-ea"/>
              </a:rPr>
              <a:t>输入你的标题</a:t>
            </a:r>
          </a:p>
        </p:txBody>
      </p:sp>
      <p:sp>
        <p:nvSpPr>
          <p:cNvPr id="23" name="1fLJCnBH9xpuDFJ文本框 16"/>
          <p:cNvSpPr txBox="1"/>
          <p:nvPr/>
        </p:nvSpPr>
        <p:spPr>
          <a:xfrm>
            <a:off x="1060450" y="3870325"/>
            <a:ext cx="2952750" cy="1568450"/>
          </a:xfrm>
          <a:prstGeom prst="rect">
            <a:avLst/>
          </a:prstGeom>
          <a:noFill/>
        </p:spPr>
        <p:txBody>
          <a:bodyPr wrap="square" rtlCol="0">
            <a:spAutoFit/>
          </a:bodyPr>
          <a:lstStyle/>
          <a:p>
            <a:pPr algn="ctr">
              <a:lnSpc>
                <a:spcPct val="200000"/>
              </a:lnSpc>
            </a:pPr>
            <a:r>
              <a:rPr lang="zh-CN" altLang="en-US" sz="1200">
                <a:solidFill>
                  <a:schemeClr val="bg1"/>
                </a:solidFill>
                <a:latin typeface="汉仪正圆-55W" panose="00020600040101010101" charset="-122"/>
                <a:ea typeface="汉仪正圆-55W" panose="00020600040101010101" charset="-122"/>
                <a:sym typeface="+mn-ea"/>
              </a:rPr>
              <a:t>在这里输入你需要的文本内容在这里输入你需要的文本内容在这里输入你需要的文本内容在这里输入你需要的文本内容在这里输入你需要的文本内容</a:t>
            </a:r>
          </a:p>
        </p:txBody>
      </p:sp>
      <p:pic>
        <p:nvPicPr>
          <p:cNvPr id="11" name="图片 10" descr="mh0021"/>
          <p:cNvPicPr>
            <a:picLocks noChangeAspect="1"/>
          </p:cNvPicPr>
          <p:nvPr/>
        </p:nvPicPr>
        <p:blipFill>
          <a:blip r:embed="rId3"/>
          <a:stretch>
            <a:fillRect/>
          </a:stretch>
        </p:blipFill>
        <p:spPr>
          <a:xfrm>
            <a:off x="8341995" y="6195060"/>
            <a:ext cx="3850005" cy="340360"/>
          </a:xfrm>
          <a:prstGeom prst="rect">
            <a:avLst/>
          </a:prstGeom>
        </p:spPr>
      </p:pic>
      <p:pic>
        <p:nvPicPr>
          <p:cNvPr id="2" name="图片 1" descr="截屏2023-04-07 00.58.36"/>
          <p:cNvPicPr>
            <a:picLocks noChangeAspect="1"/>
          </p:cNvPicPr>
          <p:nvPr/>
        </p:nvPicPr>
        <p:blipFill>
          <a:blip r:embed="rId4"/>
          <a:stretch>
            <a:fillRect/>
          </a:stretch>
        </p:blipFill>
        <p:spPr>
          <a:xfrm>
            <a:off x="1089660" y="786130"/>
            <a:ext cx="9958705" cy="5285105"/>
          </a:xfrm>
          <a:prstGeom prst="rect">
            <a:avLst/>
          </a:prstGeom>
        </p:spPr>
      </p:pic>
      <p:sp>
        <p:nvSpPr>
          <p:cNvPr id="4" name="文本框 3"/>
          <p:cNvSpPr txBox="1"/>
          <p:nvPr/>
        </p:nvSpPr>
        <p:spPr>
          <a:xfrm>
            <a:off x="3316605" y="295910"/>
            <a:ext cx="5201285" cy="521970"/>
          </a:xfrm>
          <a:prstGeom prst="rect">
            <a:avLst/>
          </a:prstGeom>
          <a:noFill/>
        </p:spPr>
        <p:txBody>
          <a:bodyPr wrap="square" rtlCol="0">
            <a:spAutoFit/>
          </a:bodyPr>
          <a:lstStyle/>
          <a:p>
            <a:pPr algn="ctr"/>
            <a:r>
              <a:rPr lang="zh-CN" altLang="en-US" sz="2800" b="1">
                <a:solidFill>
                  <a:srgbClr val="415065"/>
                </a:solidFill>
                <a:latin typeface="汉仪正圆-55W" panose="00020600040101010101" charset="-122"/>
                <a:ea typeface="汉仪正圆-55W" panose="00020600040101010101" charset="-122"/>
                <a:sym typeface="+mn-ea"/>
              </a:rPr>
              <a:t>Visualisation of results</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757680" y="3505200"/>
            <a:ext cx="1558290" cy="368300"/>
          </a:xfrm>
          <a:prstGeom prst="rect">
            <a:avLst/>
          </a:prstGeom>
          <a:noFill/>
        </p:spPr>
        <p:txBody>
          <a:bodyPr wrap="none" rtlCol="0" anchor="t">
            <a:spAutoFit/>
          </a:bodyPr>
          <a:lstStyle/>
          <a:p>
            <a:pPr algn="ctr"/>
            <a:r>
              <a:rPr lang="zh-CN" altLang="en-US" b="1">
                <a:solidFill>
                  <a:schemeClr val="bg1"/>
                </a:solidFill>
                <a:latin typeface="汉仪正圆-55W" panose="00020600040101010101" charset="-122"/>
                <a:ea typeface="汉仪正圆-55W" panose="00020600040101010101" charset="-122"/>
                <a:cs typeface="汉仪正圆-55W" panose="00020600040101010101" charset="-122"/>
                <a:sym typeface="+mn-ea"/>
              </a:rPr>
              <a:t>输入你的标题</a:t>
            </a:r>
          </a:p>
        </p:txBody>
      </p:sp>
      <p:sp>
        <p:nvSpPr>
          <p:cNvPr id="23" name="1fLJCnBH9xpuDFJ文本框 16"/>
          <p:cNvSpPr txBox="1"/>
          <p:nvPr/>
        </p:nvSpPr>
        <p:spPr>
          <a:xfrm>
            <a:off x="1060450" y="3870325"/>
            <a:ext cx="2952750" cy="1568450"/>
          </a:xfrm>
          <a:prstGeom prst="rect">
            <a:avLst/>
          </a:prstGeom>
          <a:noFill/>
        </p:spPr>
        <p:txBody>
          <a:bodyPr wrap="square" rtlCol="0">
            <a:spAutoFit/>
          </a:bodyPr>
          <a:lstStyle/>
          <a:p>
            <a:pPr algn="ctr">
              <a:lnSpc>
                <a:spcPct val="200000"/>
              </a:lnSpc>
            </a:pPr>
            <a:r>
              <a:rPr lang="zh-CN" altLang="en-US" sz="1200">
                <a:solidFill>
                  <a:schemeClr val="bg1"/>
                </a:solidFill>
                <a:latin typeface="汉仪正圆-55W" panose="00020600040101010101" charset="-122"/>
                <a:ea typeface="汉仪正圆-55W" panose="00020600040101010101" charset="-122"/>
                <a:sym typeface="+mn-ea"/>
              </a:rPr>
              <a:t>在这里输入你需要的文本内容在这里输入你需要的文本内容在这里输入你需要的文本内容在这里输入你需要的文本内容在这里输入你需要的文本内容</a:t>
            </a:r>
          </a:p>
        </p:txBody>
      </p:sp>
      <p:pic>
        <p:nvPicPr>
          <p:cNvPr id="11" name="图片 10" descr="mh0021"/>
          <p:cNvPicPr>
            <a:picLocks noChangeAspect="1"/>
          </p:cNvPicPr>
          <p:nvPr/>
        </p:nvPicPr>
        <p:blipFill>
          <a:blip r:embed="rId3"/>
          <a:stretch>
            <a:fillRect/>
          </a:stretch>
        </p:blipFill>
        <p:spPr>
          <a:xfrm>
            <a:off x="8341995" y="6195060"/>
            <a:ext cx="3850005" cy="340360"/>
          </a:xfrm>
          <a:prstGeom prst="rect">
            <a:avLst/>
          </a:prstGeom>
        </p:spPr>
      </p:pic>
      <p:pic>
        <p:nvPicPr>
          <p:cNvPr id="2" name="图片 1" descr="截屏2023-04-07 00.59.03"/>
          <p:cNvPicPr>
            <a:picLocks noChangeAspect="1"/>
          </p:cNvPicPr>
          <p:nvPr/>
        </p:nvPicPr>
        <p:blipFill>
          <a:blip r:embed="rId4"/>
          <a:stretch>
            <a:fillRect/>
          </a:stretch>
        </p:blipFill>
        <p:spPr>
          <a:xfrm>
            <a:off x="937895" y="741680"/>
            <a:ext cx="10262235" cy="5453380"/>
          </a:xfrm>
          <a:prstGeom prst="rect">
            <a:avLst/>
          </a:prstGeom>
        </p:spPr>
      </p:pic>
      <p:sp>
        <p:nvSpPr>
          <p:cNvPr id="4" name="文本框 3"/>
          <p:cNvSpPr txBox="1"/>
          <p:nvPr/>
        </p:nvSpPr>
        <p:spPr>
          <a:xfrm>
            <a:off x="3316605" y="295910"/>
            <a:ext cx="5201285" cy="521970"/>
          </a:xfrm>
          <a:prstGeom prst="rect">
            <a:avLst/>
          </a:prstGeom>
          <a:noFill/>
        </p:spPr>
        <p:txBody>
          <a:bodyPr wrap="square" rtlCol="0">
            <a:spAutoFit/>
          </a:bodyPr>
          <a:lstStyle/>
          <a:p>
            <a:pPr algn="ctr"/>
            <a:r>
              <a:rPr lang="zh-CN" altLang="en-US" sz="2800" b="1">
                <a:solidFill>
                  <a:srgbClr val="415065"/>
                </a:solidFill>
                <a:latin typeface="汉仪正圆-55W" panose="00020600040101010101" charset="-122"/>
                <a:ea typeface="汉仪正圆-55W" panose="00020600040101010101" charset="-122"/>
                <a:sym typeface="+mn-ea"/>
              </a:rPr>
              <a:t>Visualisation of results</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757680" y="3505200"/>
            <a:ext cx="1558290" cy="368300"/>
          </a:xfrm>
          <a:prstGeom prst="rect">
            <a:avLst/>
          </a:prstGeom>
          <a:noFill/>
        </p:spPr>
        <p:txBody>
          <a:bodyPr wrap="none" rtlCol="0" anchor="t">
            <a:spAutoFit/>
          </a:bodyPr>
          <a:lstStyle/>
          <a:p>
            <a:pPr algn="ctr"/>
            <a:r>
              <a:rPr lang="zh-CN" altLang="en-US" b="1">
                <a:solidFill>
                  <a:schemeClr val="bg1"/>
                </a:solidFill>
                <a:latin typeface="汉仪正圆-55W" panose="00020600040101010101" charset="-122"/>
                <a:ea typeface="汉仪正圆-55W" panose="00020600040101010101" charset="-122"/>
                <a:cs typeface="汉仪正圆-55W" panose="00020600040101010101" charset="-122"/>
                <a:sym typeface="+mn-ea"/>
              </a:rPr>
              <a:t>输入你的标题</a:t>
            </a:r>
          </a:p>
        </p:txBody>
      </p:sp>
      <p:sp>
        <p:nvSpPr>
          <p:cNvPr id="23" name="1fLJCnBH9xpuDFJ文本框 16"/>
          <p:cNvSpPr txBox="1"/>
          <p:nvPr/>
        </p:nvSpPr>
        <p:spPr>
          <a:xfrm>
            <a:off x="1060450" y="3870325"/>
            <a:ext cx="2952750" cy="1568450"/>
          </a:xfrm>
          <a:prstGeom prst="rect">
            <a:avLst/>
          </a:prstGeom>
          <a:noFill/>
        </p:spPr>
        <p:txBody>
          <a:bodyPr wrap="square" rtlCol="0">
            <a:spAutoFit/>
          </a:bodyPr>
          <a:lstStyle/>
          <a:p>
            <a:pPr algn="ctr">
              <a:lnSpc>
                <a:spcPct val="200000"/>
              </a:lnSpc>
            </a:pPr>
            <a:r>
              <a:rPr lang="zh-CN" altLang="en-US" sz="1200">
                <a:solidFill>
                  <a:schemeClr val="bg1"/>
                </a:solidFill>
                <a:latin typeface="汉仪正圆-55W" panose="00020600040101010101" charset="-122"/>
                <a:ea typeface="汉仪正圆-55W" panose="00020600040101010101" charset="-122"/>
                <a:sym typeface="+mn-ea"/>
              </a:rPr>
              <a:t>在这里输入你需要的文本内容在这里输入你需要的文本内容在这里输入你需要的文本内容在这里输入你需要的文本内容在这里输入你需要的文本内容</a:t>
            </a:r>
          </a:p>
        </p:txBody>
      </p:sp>
      <p:pic>
        <p:nvPicPr>
          <p:cNvPr id="11" name="图片 10" descr="mh0021"/>
          <p:cNvPicPr>
            <a:picLocks noChangeAspect="1"/>
          </p:cNvPicPr>
          <p:nvPr/>
        </p:nvPicPr>
        <p:blipFill>
          <a:blip r:embed="rId3"/>
          <a:stretch>
            <a:fillRect/>
          </a:stretch>
        </p:blipFill>
        <p:spPr>
          <a:xfrm>
            <a:off x="8341995" y="6195060"/>
            <a:ext cx="3850005" cy="340360"/>
          </a:xfrm>
          <a:prstGeom prst="rect">
            <a:avLst/>
          </a:prstGeom>
        </p:spPr>
      </p:pic>
      <p:pic>
        <p:nvPicPr>
          <p:cNvPr id="2" name="图片 1" descr="截屏2023-04-07 01.02.23"/>
          <p:cNvPicPr>
            <a:picLocks noChangeAspect="1"/>
          </p:cNvPicPr>
          <p:nvPr/>
        </p:nvPicPr>
        <p:blipFill>
          <a:blip r:embed="rId4"/>
          <a:stretch>
            <a:fillRect/>
          </a:stretch>
        </p:blipFill>
        <p:spPr>
          <a:xfrm>
            <a:off x="1315085" y="861060"/>
            <a:ext cx="9562465" cy="5136515"/>
          </a:xfrm>
          <a:prstGeom prst="rect">
            <a:avLst/>
          </a:prstGeom>
        </p:spPr>
      </p:pic>
      <p:sp>
        <p:nvSpPr>
          <p:cNvPr id="4" name="文本框 3"/>
          <p:cNvSpPr txBox="1"/>
          <p:nvPr/>
        </p:nvSpPr>
        <p:spPr>
          <a:xfrm>
            <a:off x="3316605" y="295910"/>
            <a:ext cx="5201285" cy="521970"/>
          </a:xfrm>
          <a:prstGeom prst="rect">
            <a:avLst/>
          </a:prstGeom>
          <a:noFill/>
        </p:spPr>
        <p:txBody>
          <a:bodyPr wrap="square" rtlCol="0">
            <a:spAutoFit/>
          </a:bodyPr>
          <a:lstStyle/>
          <a:p>
            <a:pPr algn="ctr"/>
            <a:r>
              <a:rPr lang="zh-CN" altLang="en-US" sz="2800" b="1">
                <a:solidFill>
                  <a:srgbClr val="415065"/>
                </a:solidFill>
                <a:latin typeface="汉仪正圆-55W" panose="00020600040101010101" charset="-122"/>
                <a:ea typeface="汉仪正圆-55W" panose="00020600040101010101" charset="-122"/>
                <a:sym typeface="+mn-ea"/>
              </a:rPr>
              <a:t>Visualisation of results</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757680" y="3505200"/>
            <a:ext cx="1558290" cy="368300"/>
          </a:xfrm>
          <a:prstGeom prst="rect">
            <a:avLst/>
          </a:prstGeom>
          <a:noFill/>
        </p:spPr>
        <p:txBody>
          <a:bodyPr wrap="none" rtlCol="0" anchor="t">
            <a:spAutoFit/>
          </a:bodyPr>
          <a:lstStyle/>
          <a:p>
            <a:pPr algn="ctr"/>
            <a:r>
              <a:rPr lang="zh-CN" altLang="en-US" b="1">
                <a:solidFill>
                  <a:schemeClr val="bg1"/>
                </a:solidFill>
                <a:latin typeface="汉仪正圆-55W" panose="00020600040101010101" charset="-122"/>
                <a:ea typeface="汉仪正圆-55W" panose="00020600040101010101" charset="-122"/>
                <a:cs typeface="汉仪正圆-55W" panose="00020600040101010101" charset="-122"/>
                <a:sym typeface="+mn-ea"/>
              </a:rPr>
              <a:t>输入你的标题</a:t>
            </a:r>
          </a:p>
        </p:txBody>
      </p:sp>
      <p:sp>
        <p:nvSpPr>
          <p:cNvPr id="23" name="1fLJCnBH9xpuDFJ文本框 16"/>
          <p:cNvSpPr txBox="1"/>
          <p:nvPr/>
        </p:nvSpPr>
        <p:spPr>
          <a:xfrm>
            <a:off x="1060450" y="3870325"/>
            <a:ext cx="2952750" cy="1568450"/>
          </a:xfrm>
          <a:prstGeom prst="rect">
            <a:avLst/>
          </a:prstGeom>
          <a:noFill/>
        </p:spPr>
        <p:txBody>
          <a:bodyPr wrap="square" rtlCol="0">
            <a:spAutoFit/>
          </a:bodyPr>
          <a:lstStyle/>
          <a:p>
            <a:pPr algn="ctr">
              <a:lnSpc>
                <a:spcPct val="200000"/>
              </a:lnSpc>
            </a:pPr>
            <a:r>
              <a:rPr lang="zh-CN" altLang="en-US" sz="1200">
                <a:solidFill>
                  <a:schemeClr val="bg1"/>
                </a:solidFill>
                <a:latin typeface="汉仪正圆-55W" panose="00020600040101010101" charset="-122"/>
                <a:ea typeface="汉仪正圆-55W" panose="00020600040101010101" charset="-122"/>
                <a:sym typeface="+mn-ea"/>
              </a:rPr>
              <a:t>在这里输入你需要的文本内容在这里输入你需要的文本内容在这里输入你需要的文本内容在这里输入你需要的文本内容在这里输入你需要的文本内容</a:t>
            </a:r>
          </a:p>
        </p:txBody>
      </p:sp>
      <p:pic>
        <p:nvPicPr>
          <p:cNvPr id="11" name="图片 10" descr="mh0021"/>
          <p:cNvPicPr>
            <a:picLocks noChangeAspect="1"/>
          </p:cNvPicPr>
          <p:nvPr/>
        </p:nvPicPr>
        <p:blipFill>
          <a:blip r:embed="rId3"/>
          <a:stretch>
            <a:fillRect/>
          </a:stretch>
        </p:blipFill>
        <p:spPr>
          <a:xfrm>
            <a:off x="8341995" y="6195060"/>
            <a:ext cx="3850005" cy="340360"/>
          </a:xfrm>
          <a:prstGeom prst="rect">
            <a:avLst/>
          </a:prstGeom>
        </p:spPr>
      </p:pic>
      <p:pic>
        <p:nvPicPr>
          <p:cNvPr id="2" name="图片 1" descr="截屏2023-04-07 01.00.03"/>
          <p:cNvPicPr>
            <a:picLocks noChangeAspect="1"/>
          </p:cNvPicPr>
          <p:nvPr/>
        </p:nvPicPr>
        <p:blipFill>
          <a:blip r:embed="rId4"/>
          <a:stretch>
            <a:fillRect/>
          </a:stretch>
        </p:blipFill>
        <p:spPr>
          <a:xfrm>
            <a:off x="1026160" y="824230"/>
            <a:ext cx="10085070" cy="5370830"/>
          </a:xfrm>
          <a:prstGeom prst="rect">
            <a:avLst/>
          </a:prstGeom>
        </p:spPr>
      </p:pic>
      <p:sp>
        <p:nvSpPr>
          <p:cNvPr id="4" name="文本框 3"/>
          <p:cNvSpPr txBox="1"/>
          <p:nvPr/>
        </p:nvSpPr>
        <p:spPr>
          <a:xfrm>
            <a:off x="3316605" y="295910"/>
            <a:ext cx="5201285" cy="521970"/>
          </a:xfrm>
          <a:prstGeom prst="rect">
            <a:avLst/>
          </a:prstGeom>
          <a:noFill/>
        </p:spPr>
        <p:txBody>
          <a:bodyPr wrap="square" rtlCol="0">
            <a:spAutoFit/>
          </a:bodyPr>
          <a:lstStyle/>
          <a:p>
            <a:pPr algn="ctr"/>
            <a:r>
              <a:rPr lang="zh-CN" altLang="en-US" sz="2800" b="1">
                <a:solidFill>
                  <a:srgbClr val="415065"/>
                </a:solidFill>
                <a:latin typeface="汉仪正圆-55W" panose="00020600040101010101" charset="-122"/>
                <a:ea typeface="汉仪正圆-55W" panose="00020600040101010101" charset="-122"/>
                <a:sym typeface="+mn-ea"/>
              </a:rPr>
              <a:t>Visualisation of results</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757680" y="3505200"/>
            <a:ext cx="1558290" cy="368300"/>
          </a:xfrm>
          <a:prstGeom prst="rect">
            <a:avLst/>
          </a:prstGeom>
          <a:noFill/>
        </p:spPr>
        <p:txBody>
          <a:bodyPr wrap="none" rtlCol="0" anchor="t">
            <a:spAutoFit/>
          </a:bodyPr>
          <a:lstStyle/>
          <a:p>
            <a:pPr algn="ctr"/>
            <a:r>
              <a:rPr lang="zh-CN" altLang="en-US" b="1">
                <a:solidFill>
                  <a:schemeClr val="bg1"/>
                </a:solidFill>
                <a:latin typeface="汉仪正圆-55W" panose="00020600040101010101" charset="-122"/>
                <a:ea typeface="汉仪正圆-55W" panose="00020600040101010101" charset="-122"/>
                <a:cs typeface="汉仪正圆-55W" panose="00020600040101010101" charset="-122"/>
                <a:sym typeface="+mn-ea"/>
              </a:rPr>
              <a:t>输入你的标题</a:t>
            </a:r>
          </a:p>
        </p:txBody>
      </p:sp>
      <p:sp>
        <p:nvSpPr>
          <p:cNvPr id="23" name="1fLJCnBH9xpuDFJ文本框 16"/>
          <p:cNvSpPr txBox="1"/>
          <p:nvPr/>
        </p:nvSpPr>
        <p:spPr>
          <a:xfrm>
            <a:off x="1060450" y="3870325"/>
            <a:ext cx="2952750" cy="1568450"/>
          </a:xfrm>
          <a:prstGeom prst="rect">
            <a:avLst/>
          </a:prstGeom>
          <a:noFill/>
        </p:spPr>
        <p:txBody>
          <a:bodyPr wrap="square" rtlCol="0">
            <a:spAutoFit/>
          </a:bodyPr>
          <a:lstStyle/>
          <a:p>
            <a:pPr algn="ctr">
              <a:lnSpc>
                <a:spcPct val="200000"/>
              </a:lnSpc>
            </a:pPr>
            <a:r>
              <a:rPr lang="zh-CN" altLang="en-US" sz="1200">
                <a:solidFill>
                  <a:schemeClr val="bg1"/>
                </a:solidFill>
                <a:latin typeface="汉仪正圆-55W" panose="00020600040101010101" charset="-122"/>
                <a:ea typeface="汉仪正圆-55W" panose="00020600040101010101" charset="-122"/>
                <a:sym typeface="+mn-ea"/>
              </a:rPr>
              <a:t>在这里输入你需要的文本内容在这里输入你需要的文本内容在这里输入你需要的文本内容在这里输入你需要的文本内容在这里输入你需要的文本内容</a:t>
            </a:r>
          </a:p>
        </p:txBody>
      </p:sp>
      <p:pic>
        <p:nvPicPr>
          <p:cNvPr id="11" name="图片 10" descr="mh0021"/>
          <p:cNvPicPr>
            <a:picLocks noChangeAspect="1"/>
          </p:cNvPicPr>
          <p:nvPr/>
        </p:nvPicPr>
        <p:blipFill>
          <a:blip r:embed="rId3"/>
          <a:stretch>
            <a:fillRect/>
          </a:stretch>
        </p:blipFill>
        <p:spPr>
          <a:xfrm>
            <a:off x="8341995" y="6195060"/>
            <a:ext cx="3850005" cy="340360"/>
          </a:xfrm>
          <a:prstGeom prst="rect">
            <a:avLst/>
          </a:prstGeom>
        </p:spPr>
      </p:pic>
      <p:pic>
        <p:nvPicPr>
          <p:cNvPr id="2" name="图片 1" descr="截屏2023-04-07 01.02.34"/>
          <p:cNvPicPr>
            <a:picLocks noChangeAspect="1"/>
          </p:cNvPicPr>
          <p:nvPr/>
        </p:nvPicPr>
        <p:blipFill>
          <a:blip r:embed="rId4"/>
          <a:stretch>
            <a:fillRect/>
          </a:stretch>
        </p:blipFill>
        <p:spPr>
          <a:xfrm>
            <a:off x="1136015" y="810260"/>
            <a:ext cx="9865995" cy="5236845"/>
          </a:xfrm>
          <a:prstGeom prst="rect">
            <a:avLst/>
          </a:prstGeom>
        </p:spPr>
      </p:pic>
      <p:sp>
        <p:nvSpPr>
          <p:cNvPr id="4" name="文本框 3"/>
          <p:cNvSpPr txBox="1"/>
          <p:nvPr/>
        </p:nvSpPr>
        <p:spPr>
          <a:xfrm>
            <a:off x="3316605" y="295910"/>
            <a:ext cx="5201285" cy="521970"/>
          </a:xfrm>
          <a:prstGeom prst="rect">
            <a:avLst/>
          </a:prstGeom>
          <a:noFill/>
        </p:spPr>
        <p:txBody>
          <a:bodyPr wrap="square" rtlCol="0">
            <a:spAutoFit/>
          </a:bodyPr>
          <a:lstStyle/>
          <a:p>
            <a:pPr algn="ctr"/>
            <a:r>
              <a:rPr lang="zh-CN" altLang="en-US" sz="2800" b="1">
                <a:solidFill>
                  <a:srgbClr val="415065"/>
                </a:solidFill>
                <a:latin typeface="汉仪正圆-55W" panose="00020600040101010101" charset="-122"/>
                <a:ea typeface="汉仪正圆-55W" panose="00020600040101010101" charset="-122"/>
                <a:sym typeface="+mn-ea"/>
              </a:rPr>
              <a:t>Visualisation of results</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447675" y="438150"/>
            <a:ext cx="11296650" cy="5981700"/>
          </a:xfrm>
          <a:prstGeom prst="roundRect">
            <a:avLst>
              <a:gd name="adj" fmla="val 57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61670" y="61658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304270" y="61658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61670" y="602043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304270" y="602043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952500" y="721360"/>
            <a:ext cx="10287000" cy="0"/>
          </a:xfrm>
          <a:prstGeom prst="line">
            <a:avLst/>
          </a:prstGeom>
          <a:ln w="12700">
            <a:solidFill>
              <a:srgbClr val="415065"/>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944245" y="6125210"/>
            <a:ext cx="10287000" cy="0"/>
          </a:xfrm>
          <a:prstGeom prst="line">
            <a:avLst/>
          </a:prstGeom>
          <a:ln w="12700">
            <a:solidFill>
              <a:srgbClr val="415065"/>
            </a:solidFill>
            <a:prstDash val="soli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722245" y="1219200"/>
            <a:ext cx="6595110" cy="829945"/>
          </a:xfrm>
          <a:prstGeom prst="rect">
            <a:avLst/>
          </a:prstGeom>
          <a:noFill/>
        </p:spPr>
        <p:txBody>
          <a:bodyPr wrap="square" rtlCol="0">
            <a:spAutoFit/>
          </a:bodyPr>
          <a:lstStyle/>
          <a:p>
            <a:pPr algn="ctr"/>
            <a:r>
              <a:rPr sz="4800" b="1">
                <a:solidFill>
                  <a:srgbClr val="415065"/>
                </a:solidFill>
                <a:latin typeface="汉仪正圆-55W" panose="00020600040101010101" charset="-122"/>
                <a:ea typeface="汉仪正圆-55W" panose="00020600040101010101" charset="-122"/>
              </a:rPr>
              <a:t>Table of Contents</a:t>
            </a:r>
          </a:p>
        </p:txBody>
      </p:sp>
      <p:grpSp>
        <p:nvGrpSpPr>
          <p:cNvPr id="24" name="组合 23"/>
          <p:cNvGrpSpPr/>
          <p:nvPr/>
        </p:nvGrpSpPr>
        <p:grpSpPr>
          <a:xfrm>
            <a:off x="1084580" y="2348865"/>
            <a:ext cx="10219690" cy="578485"/>
            <a:chOff x="2578" y="3988"/>
            <a:chExt cx="16094" cy="911"/>
          </a:xfrm>
        </p:grpSpPr>
        <p:sp>
          <p:nvSpPr>
            <p:cNvPr id="3" name="文本框 2"/>
            <p:cNvSpPr txBox="1"/>
            <p:nvPr/>
          </p:nvSpPr>
          <p:spPr>
            <a:xfrm>
              <a:off x="2883" y="4009"/>
              <a:ext cx="15789" cy="822"/>
            </a:xfrm>
            <a:prstGeom prst="rect">
              <a:avLst/>
            </a:prstGeom>
            <a:noFill/>
          </p:spPr>
          <p:txBody>
            <a:bodyPr wrap="square" rtlCol="0" anchor="t">
              <a:spAutoFit/>
            </a:bodyPr>
            <a:lstStyle/>
            <a:p>
              <a:pPr algn="l"/>
              <a:r>
                <a:rPr lang="zh-CN" altLang="en-US" sz="2800" b="1">
                  <a:solidFill>
                    <a:schemeClr val="tx1">
                      <a:lumMod val="75000"/>
                      <a:lumOff val="25000"/>
                    </a:schemeClr>
                  </a:solidFill>
                  <a:latin typeface="汉仪正圆-55W" panose="00020600040101010101" charset="-122"/>
                  <a:ea typeface="汉仪正圆-55W" panose="00020600040101010101" charset="-122"/>
                  <a:cs typeface="汉仪正圆-55W" panose="00020600040101010101" charset="-122"/>
                  <a:sym typeface="+mn-ea"/>
                </a:rPr>
                <a:t>Background and significance</a:t>
              </a:r>
              <a:r>
                <a:rPr lang="en-US" altLang="zh-CN" sz="2800" b="1">
                  <a:solidFill>
                    <a:schemeClr val="tx1">
                      <a:lumMod val="75000"/>
                      <a:lumOff val="25000"/>
                    </a:schemeClr>
                  </a:solidFill>
                  <a:latin typeface="汉仪正圆-55W" panose="00020600040101010101" charset="-122"/>
                  <a:ea typeface="汉仪正圆-55W" panose="00020600040101010101" charset="-122"/>
                  <a:cs typeface="汉仪正圆-55W" panose="00020600040101010101" charset="-122"/>
                  <a:sym typeface="+mn-ea"/>
                </a:rPr>
                <a:t> </a:t>
              </a:r>
              <a:r>
                <a:rPr lang="zh-CN" altLang="en-US" sz="2800" b="1">
                  <a:solidFill>
                    <a:schemeClr val="tx1">
                      <a:lumMod val="75000"/>
                      <a:lumOff val="25000"/>
                    </a:schemeClr>
                  </a:solidFill>
                  <a:latin typeface="汉仪正圆-55W" panose="00020600040101010101" charset="-122"/>
                  <a:ea typeface="汉仪正圆-55W" panose="00020600040101010101" charset="-122"/>
                  <a:cs typeface="汉仪正圆-55W" panose="00020600040101010101" charset="-122"/>
                  <a:sym typeface="+mn-ea"/>
                </a:rPr>
                <a:t>of the chosen topic</a:t>
              </a:r>
            </a:p>
          </p:txBody>
        </p:sp>
        <p:sp>
          <p:nvSpPr>
            <p:cNvPr id="2" name="矩形 1"/>
            <p:cNvSpPr/>
            <p:nvPr/>
          </p:nvSpPr>
          <p:spPr>
            <a:xfrm>
              <a:off x="2578" y="3988"/>
              <a:ext cx="120" cy="911"/>
            </a:xfrm>
            <a:prstGeom prst="rect">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1084580" y="3209925"/>
            <a:ext cx="7917180" cy="578485"/>
            <a:chOff x="-3481" y="8617"/>
            <a:chExt cx="12468" cy="911"/>
          </a:xfrm>
        </p:grpSpPr>
        <p:sp>
          <p:nvSpPr>
            <p:cNvPr id="22" name="文本框 21"/>
            <p:cNvSpPr txBox="1"/>
            <p:nvPr/>
          </p:nvSpPr>
          <p:spPr>
            <a:xfrm>
              <a:off x="-3177" y="8630"/>
              <a:ext cx="12164" cy="822"/>
            </a:xfrm>
            <a:prstGeom prst="rect">
              <a:avLst/>
            </a:prstGeom>
            <a:noFill/>
          </p:spPr>
          <p:txBody>
            <a:bodyPr wrap="square" rtlCol="0" anchor="t">
              <a:spAutoFit/>
            </a:bodyPr>
            <a:lstStyle/>
            <a:p>
              <a:pPr algn="l"/>
              <a:r>
                <a:rPr sz="2800" b="1">
                  <a:solidFill>
                    <a:schemeClr val="tx1">
                      <a:lumMod val="75000"/>
                      <a:lumOff val="25000"/>
                    </a:schemeClr>
                  </a:solidFill>
                  <a:latin typeface="汉仪正圆-55W" panose="00020600040101010101" charset="-122"/>
                  <a:ea typeface="汉仪正圆-55W" panose="00020600040101010101" charset="-122"/>
                  <a:cs typeface="汉仪正圆-55W" panose="00020600040101010101" charset="-122"/>
                  <a:sym typeface="+mn-ea"/>
                </a:rPr>
                <a:t>Research ideas and methods (specific steps)</a:t>
              </a:r>
            </a:p>
          </p:txBody>
        </p:sp>
        <p:sp>
          <p:nvSpPr>
            <p:cNvPr id="25" name="矩形 24"/>
            <p:cNvSpPr/>
            <p:nvPr/>
          </p:nvSpPr>
          <p:spPr>
            <a:xfrm>
              <a:off x="-3481" y="8617"/>
              <a:ext cx="120" cy="911"/>
            </a:xfrm>
            <a:prstGeom prst="rect">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084580" y="4037965"/>
            <a:ext cx="4138295" cy="610870"/>
            <a:chOff x="2578" y="3937"/>
            <a:chExt cx="6517" cy="962"/>
          </a:xfrm>
        </p:grpSpPr>
        <p:sp>
          <p:nvSpPr>
            <p:cNvPr id="27" name="文本框 26"/>
            <p:cNvSpPr txBox="1"/>
            <p:nvPr/>
          </p:nvSpPr>
          <p:spPr>
            <a:xfrm>
              <a:off x="2883" y="3937"/>
              <a:ext cx="6212" cy="822"/>
            </a:xfrm>
            <a:prstGeom prst="rect">
              <a:avLst/>
            </a:prstGeom>
            <a:noFill/>
          </p:spPr>
          <p:txBody>
            <a:bodyPr wrap="none" rtlCol="0" anchor="t">
              <a:spAutoFit/>
            </a:bodyPr>
            <a:lstStyle/>
            <a:p>
              <a:pPr algn="l"/>
              <a:r>
                <a:rPr lang="zh-CN" altLang="en-US" sz="2800" b="1">
                  <a:solidFill>
                    <a:schemeClr val="tx1">
                      <a:lumMod val="75000"/>
                      <a:lumOff val="25000"/>
                    </a:schemeClr>
                  </a:solidFill>
                  <a:latin typeface="汉仪正圆-55W" panose="00020600040101010101" charset="-122"/>
                  <a:ea typeface="汉仪正圆-55W" panose="00020600040101010101" charset="-122"/>
                  <a:cs typeface="汉仪正圆-55W" panose="00020600040101010101" charset="-122"/>
                  <a:sym typeface="+mn-ea"/>
                </a:rPr>
                <a:t>Visualisation of results</a:t>
              </a:r>
            </a:p>
          </p:txBody>
        </p:sp>
        <p:sp>
          <p:nvSpPr>
            <p:cNvPr id="29" name="矩形 28"/>
            <p:cNvSpPr/>
            <p:nvPr/>
          </p:nvSpPr>
          <p:spPr>
            <a:xfrm>
              <a:off x="2578" y="3988"/>
              <a:ext cx="120" cy="911"/>
            </a:xfrm>
            <a:prstGeom prst="rect">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descr="mh0021"/>
          <p:cNvPicPr>
            <a:picLocks noChangeAspect="1"/>
          </p:cNvPicPr>
          <p:nvPr/>
        </p:nvPicPr>
        <p:blipFill>
          <a:blip r:embed="rId3"/>
          <a:stretch>
            <a:fillRect/>
          </a:stretch>
        </p:blipFill>
        <p:spPr>
          <a:xfrm>
            <a:off x="944245" y="764540"/>
            <a:ext cx="3850005" cy="340360"/>
          </a:xfrm>
          <a:prstGeom prst="rect">
            <a:avLst/>
          </a:prstGeom>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757680" y="3505200"/>
            <a:ext cx="1558290" cy="368300"/>
          </a:xfrm>
          <a:prstGeom prst="rect">
            <a:avLst/>
          </a:prstGeom>
          <a:noFill/>
        </p:spPr>
        <p:txBody>
          <a:bodyPr wrap="none" rtlCol="0" anchor="t">
            <a:spAutoFit/>
          </a:bodyPr>
          <a:lstStyle/>
          <a:p>
            <a:pPr algn="ctr"/>
            <a:r>
              <a:rPr lang="zh-CN" altLang="en-US" b="1">
                <a:solidFill>
                  <a:schemeClr val="bg1"/>
                </a:solidFill>
                <a:latin typeface="汉仪正圆-55W" panose="00020600040101010101" charset="-122"/>
                <a:ea typeface="汉仪正圆-55W" panose="00020600040101010101" charset="-122"/>
                <a:cs typeface="汉仪正圆-55W" panose="00020600040101010101" charset="-122"/>
                <a:sym typeface="+mn-ea"/>
              </a:rPr>
              <a:t>输入你的标题</a:t>
            </a:r>
          </a:p>
        </p:txBody>
      </p:sp>
      <p:sp>
        <p:nvSpPr>
          <p:cNvPr id="23" name="1fLJCnBH9xpuDFJ文本框 16"/>
          <p:cNvSpPr txBox="1"/>
          <p:nvPr/>
        </p:nvSpPr>
        <p:spPr>
          <a:xfrm>
            <a:off x="1060450" y="3870325"/>
            <a:ext cx="2952750" cy="1568450"/>
          </a:xfrm>
          <a:prstGeom prst="rect">
            <a:avLst/>
          </a:prstGeom>
          <a:noFill/>
        </p:spPr>
        <p:txBody>
          <a:bodyPr wrap="square" rtlCol="0">
            <a:spAutoFit/>
          </a:bodyPr>
          <a:lstStyle/>
          <a:p>
            <a:pPr algn="ctr">
              <a:lnSpc>
                <a:spcPct val="200000"/>
              </a:lnSpc>
            </a:pPr>
            <a:r>
              <a:rPr lang="zh-CN" altLang="en-US" sz="1200">
                <a:solidFill>
                  <a:schemeClr val="bg1"/>
                </a:solidFill>
                <a:latin typeface="汉仪正圆-55W" panose="00020600040101010101" charset="-122"/>
                <a:ea typeface="汉仪正圆-55W" panose="00020600040101010101" charset="-122"/>
                <a:sym typeface="+mn-ea"/>
              </a:rPr>
              <a:t>在这里输入你需要的文本内容在这里输入你需要的文本内容在这里输入你需要的文本内容在这里输入你需要的文本内容在这里输入你需要的文本内容</a:t>
            </a:r>
          </a:p>
        </p:txBody>
      </p:sp>
      <p:pic>
        <p:nvPicPr>
          <p:cNvPr id="11" name="图片 10" descr="mh0021"/>
          <p:cNvPicPr>
            <a:picLocks noChangeAspect="1"/>
          </p:cNvPicPr>
          <p:nvPr/>
        </p:nvPicPr>
        <p:blipFill>
          <a:blip r:embed="rId3"/>
          <a:stretch>
            <a:fillRect/>
          </a:stretch>
        </p:blipFill>
        <p:spPr>
          <a:xfrm>
            <a:off x="8341995" y="6195060"/>
            <a:ext cx="3850005" cy="340360"/>
          </a:xfrm>
          <a:prstGeom prst="rect">
            <a:avLst/>
          </a:prstGeom>
        </p:spPr>
      </p:pic>
      <p:pic>
        <p:nvPicPr>
          <p:cNvPr id="2" name="图片 1" descr="截屏2023-04-07 00.58.50"/>
          <p:cNvPicPr>
            <a:picLocks noChangeAspect="1"/>
          </p:cNvPicPr>
          <p:nvPr/>
        </p:nvPicPr>
        <p:blipFill>
          <a:blip r:embed="rId4"/>
          <a:stretch>
            <a:fillRect/>
          </a:stretch>
        </p:blipFill>
        <p:spPr>
          <a:xfrm>
            <a:off x="1108075" y="789940"/>
            <a:ext cx="9975850" cy="5277485"/>
          </a:xfrm>
          <a:prstGeom prst="rect">
            <a:avLst/>
          </a:prstGeom>
        </p:spPr>
      </p:pic>
      <p:sp>
        <p:nvSpPr>
          <p:cNvPr id="4" name="文本框 3"/>
          <p:cNvSpPr txBox="1"/>
          <p:nvPr/>
        </p:nvSpPr>
        <p:spPr>
          <a:xfrm>
            <a:off x="3316605" y="295910"/>
            <a:ext cx="5201285" cy="521970"/>
          </a:xfrm>
          <a:prstGeom prst="rect">
            <a:avLst/>
          </a:prstGeom>
          <a:noFill/>
        </p:spPr>
        <p:txBody>
          <a:bodyPr wrap="square" rtlCol="0">
            <a:spAutoFit/>
          </a:bodyPr>
          <a:lstStyle/>
          <a:p>
            <a:pPr algn="ctr"/>
            <a:r>
              <a:rPr lang="zh-CN" altLang="en-US" sz="2800" b="1">
                <a:solidFill>
                  <a:srgbClr val="415065"/>
                </a:solidFill>
                <a:latin typeface="汉仪正圆-55W" panose="00020600040101010101" charset="-122"/>
                <a:ea typeface="汉仪正圆-55W" panose="00020600040101010101" charset="-122"/>
                <a:sym typeface="+mn-ea"/>
              </a:rPr>
              <a:t>Visualisation of results</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757680" y="3505200"/>
            <a:ext cx="1558290" cy="368300"/>
          </a:xfrm>
          <a:prstGeom prst="rect">
            <a:avLst/>
          </a:prstGeom>
          <a:noFill/>
        </p:spPr>
        <p:txBody>
          <a:bodyPr wrap="none" rtlCol="0" anchor="t">
            <a:spAutoFit/>
          </a:bodyPr>
          <a:lstStyle/>
          <a:p>
            <a:pPr algn="ctr"/>
            <a:r>
              <a:rPr lang="zh-CN" altLang="en-US" b="1">
                <a:solidFill>
                  <a:schemeClr val="bg1"/>
                </a:solidFill>
                <a:latin typeface="汉仪正圆-55W" panose="00020600040101010101" charset="-122"/>
                <a:ea typeface="汉仪正圆-55W" panose="00020600040101010101" charset="-122"/>
                <a:cs typeface="汉仪正圆-55W" panose="00020600040101010101" charset="-122"/>
                <a:sym typeface="+mn-ea"/>
              </a:rPr>
              <a:t>输入你的标题</a:t>
            </a:r>
          </a:p>
        </p:txBody>
      </p:sp>
      <p:sp>
        <p:nvSpPr>
          <p:cNvPr id="23" name="1fLJCnBH9xpuDFJ文本框 16"/>
          <p:cNvSpPr txBox="1"/>
          <p:nvPr/>
        </p:nvSpPr>
        <p:spPr>
          <a:xfrm>
            <a:off x="1060450" y="3870325"/>
            <a:ext cx="2952750" cy="1568450"/>
          </a:xfrm>
          <a:prstGeom prst="rect">
            <a:avLst/>
          </a:prstGeom>
          <a:noFill/>
        </p:spPr>
        <p:txBody>
          <a:bodyPr wrap="square" rtlCol="0">
            <a:spAutoFit/>
          </a:bodyPr>
          <a:lstStyle/>
          <a:p>
            <a:pPr algn="ctr">
              <a:lnSpc>
                <a:spcPct val="200000"/>
              </a:lnSpc>
            </a:pPr>
            <a:r>
              <a:rPr lang="zh-CN" altLang="en-US" sz="1200">
                <a:solidFill>
                  <a:schemeClr val="bg1"/>
                </a:solidFill>
                <a:latin typeface="汉仪正圆-55W" panose="00020600040101010101" charset="-122"/>
                <a:ea typeface="汉仪正圆-55W" panose="00020600040101010101" charset="-122"/>
                <a:sym typeface="+mn-ea"/>
              </a:rPr>
              <a:t>在这里输入你需要的文本内容在这里输入你需要的文本内容在这里输入你需要的文本内容在这里输入你需要的文本内容在这里输入你需要的文本内容</a:t>
            </a:r>
          </a:p>
        </p:txBody>
      </p:sp>
      <p:pic>
        <p:nvPicPr>
          <p:cNvPr id="11" name="图片 10" descr="mh0021"/>
          <p:cNvPicPr>
            <a:picLocks noChangeAspect="1"/>
          </p:cNvPicPr>
          <p:nvPr/>
        </p:nvPicPr>
        <p:blipFill>
          <a:blip r:embed="rId3"/>
          <a:stretch>
            <a:fillRect/>
          </a:stretch>
        </p:blipFill>
        <p:spPr>
          <a:xfrm>
            <a:off x="8341995" y="6195060"/>
            <a:ext cx="3850005" cy="340360"/>
          </a:xfrm>
          <a:prstGeom prst="rect">
            <a:avLst/>
          </a:prstGeom>
        </p:spPr>
      </p:pic>
      <p:pic>
        <p:nvPicPr>
          <p:cNvPr id="2" name="图片 1" descr="截屏2023-04-07 00.59.12"/>
          <p:cNvPicPr>
            <a:picLocks noChangeAspect="1"/>
          </p:cNvPicPr>
          <p:nvPr/>
        </p:nvPicPr>
        <p:blipFill>
          <a:blip r:embed="rId4"/>
          <a:stretch>
            <a:fillRect/>
          </a:stretch>
        </p:blipFill>
        <p:spPr>
          <a:xfrm>
            <a:off x="941705" y="726440"/>
            <a:ext cx="10253345" cy="5405120"/>
          </a:xfrm>
          <a:prstGeom prst="rect">
            <a:avLst/>
          </a:prstGeom>
        </p:spPr>
      </p:pic>
      <p:sp>
        <p:nvSpPr>
          <p:cNvPr id="4" name="文本框 3"/>
          <p:cNvSpPr txBox="1"/>
          <p:nvPr/>
        </p:nvSpPr>
        <p:spPr>
          <a:xfrm>
            <a:off x="3316605" y="295910"/>
            <a:ext cx="5201285" cy="521970"/>
          </a:xfrm>
          <a:prstGeom prst="rect">
            <a:avLst/>
          </a:prstGeom>
          <a:noFill/>
        </p:spPr>
        <p:txBody>
          <a:bodyPr wrap="square" rtlCol="0">
            <a:spAutoFit/>
          </a:bodyPr>
          <a:lstStyle/>
          <a:p>
            <a:pPr algn="ctr"/>
            <a:r>
              <a:rPr lang="zh-CN" altLang="en-US" sz="2800" b="1">
                <a:solidFill>
                  <a:srgbClr val="415065"/>
                </a:solidFill>
                <a:latin typeface="汉仪正圆-55W" panose="00020600040101010101" charset="-122"/>
                <a:ea typeface="汉仪正圆-55W" panose="00020600040101010101" charset="-122"/>
                <a:sym typeface="+mn-ea"/>
              </a:rPr>
              <a:t>Visualisation of results</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757680" y="3505200"/>
            <a:ext cx="1558290" cy="368300"/>
          </a:xfrm>
          <a:prstGeom prst="rect">
            <a:avLst/>
          </a:prstGeom>
          <a:noFill/>
        </p:spPr>
        <p:txBody>
          <a:bodyPr wrap="none" rtlCol="0" anchor="t">
            <a:spAutoFit/>
          </a:bodyPr>
          <a:lstStyle/>
          <a:p>
            <a:pPr algn="ctr"/>
            <a:r>
              <a:rPr lang="zh-CN" altLang="en-US" b="1">
                <a:solidFill>
                  <a:schemeClr val="bg1"/>
                </a:solidFill>
                <a:latin typeface="汉仪正圆-55W" panose="00020600040101010101" charset="-122"/>
                <a:ea typeface="汉仪正圆-55W" panose="00020600040101010101" charset="-122"/>
                <a:cs typeface="汉仪正圆-55W" panose="00020600040101010101" charset="-122"/>
                <a:sym typeface="+mn-ea"/>
              </a:rPr>
              <a:t>输入你的标题</a:t>
            </a:r>
          </a:p>
        </p:txBody>
      </p:sp>
      <p:sp>
        <p:nvSpPr>
          <p:cNvPr id="23" name="1fLJCnBH9xpuDFJ文本框 16"/>
          <p:cNvSpPr txBox="1"/>
          <p:nvPr/>
        </p:nvSpPr>
        <p:spPr>
          <a:xfrm>
            <a:off x="1060450" y="3870325"/>
            <a:ext cx="2952750" cy="1568450"/>
          </a:xfrm>
          <a:prstGeom prst="rect">
            <a:avLst/>
          </a:prstGeom>
          <a:noFill/>
        </p:spPr>
        <p:txBody>
          <a:bodyPr wrap="square" rtlCol="0">
            <a:spAutoFit/>
          </a:bodyPr>
          <a:lstStyle/>
          <a:p>
            <a:pPr algn="ctr">
              <a:lnSpc>
                <a:spcPct val="200000"/>
              </a:lnSpc>
            </a:pPr>
            <a:r>
              <a:rPr lang="zh-CN" altLang="en-US" sz="1200">
                <a:solidFill>
                  <a:schemeClr val="bg1"/>
                </a:solidFill>
                <a:latin typeface="汉仪正圆-55W" panose="00020600040101010101" charset="-122"/>
                <a:ea typeface="汉仪正圆-55W" panose="00020600040101010101" charset="-122"/>
                <a:sym typeface="+mn-ea"/>
              </a:rPr>
              <a:t>在这里输入你需要的文本内容在这里输入你需要的文本内容在这里输入你需要的文本内容在这里输入你需要的文本内容在这里输入你需要的文本内容</a:t>
            </a:r>
          </a:p>
        </p:txBody>
      </p:sp>
      <p:pic>
        <p:nvPicPr>
          <p:cNvPr id="11" name="图片 10" descr="mh0021"/>
          <p:cNvPicPr>
            <a:picLocks noChangeAspect="1"/>
          </p:cNvPicPr>
          <p:nvPr/>
        </p:nvPicPr>
        <p:blipFill>
          <a:blip r:embed="rId3"/>
          <a:stretch>
            <a:fillRect/>
          </a:stretch>
        </p:blipFill>
        <p:spPr>
          <a:xfrm>
            <a:off x="8341995" y="6195060"/>
            <a:ext cx="3850005" cy="340360"/>
          </a:xfrm>
          <a:prstGeom prst="rect">
            <a:avLst/>
          </a:prstGeom>
        </p:spPr>
      </p:pic>
      <p:pic>
        <p:nvPicPr>
          <p:cNvPr id="2" name="图片 1" descr="截屏2023-04-07 00.59.50"/>
          <p:cNvPicPr>
            <a:picLocks noChangeAspect="1"/>
          </p:cNvPicPr>
          <p:nvPr/>
        </p:nvPicPr>
        <p:blipFill>
          <a:blip r:embed="rId4"/>
          <a:stretch>
            <a:fillRect/>
          </a:stretch>
        </p:blipFill>
        <p:spPr>
          <a:xfrm>
            <a:off x="1190625" y="817880"/>
            <a:ext cx="9756775" cy="5188585"/>
          </a:xfrm>
          <a:prstGeom prst="rect">
            <a:avLst/>
          </a:prstGeom>
        </p:spPr>
      </p:pic>
      <p:sp>
        <p:nvSpPr>
          <p:cNvPr id="4" name="文本框 3"/>
          <p:cNvSpPr txBox="1"/>
          <p:nvPr/>
        </p:nvSpPr>
        <p:spPr>
          <a:xfrm>
            <a:off x="3316605" y="295910"/>
            <a:ext cx="5201285" cy="521970"/>
          </a:xfrm>
          <a:prstGeom prst="rect">
            <a:avLst/>
          </a:prstGeom>
          <a:noFill/>
        </p:spPr>
        <p:txBody>
          <a:bodyPr wrap="square" rtlCol="0">
            <a:spAutoFit/>
          </a:bodyPr>
          <a:lstStyle/>
          <a:p>
            <a:pPr algn="ctr"/>
            <a:r>
              <a:rPr lang="zh-CN" altLang="en-US" sz="2800" b="1">
                <a:solidFill>
                  <a:srgbClr val="415065"/>
                </a:solidFill>
                <a:latin typeface="汉仪正圆-55W" panose="00020600040101010101" charset="-122"/>
                <a:ea typeface="汉仪正圆-55W" panose="00020600040101010101" charset="-122"/>
                <a:sym typeface="+mn-ea"/>
              </a:rPr>
              <a:t>Visualisation of results</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757680" y="3505200"/>
            <a:ext cx="1558290" cy="368300"/>
          </a:xfrm>
          <a:prstGeom prst="rect">
            <a:avLst/>
          </a:prstGeom>
          <a:noFill/>
        </p:spPr>
        <p:txBody>
          <a:bodyPr wrap="none" rtlCol="0" anchor="t">
            <a:spAutoFit/>
          </a:bodyPr>
          <a:lstStyle/>
          <a:p>
            <a:pPr algn="ctr"/>
            <a:r>
              <a:rPr lang="zh-CN" altLang="en-US" b="1">
                <a:solidFill>
                  <a:schemeClr val="bg1"/>
                </a:solidFill>
                <a:latin typeface="汉仪正圆-55W" panose="00020600040101010101" charset="-122"/>
                <a:ea typeface="汉仪正圆-55W" panose="00020600040101010101" charset="-122"/>
                <a:cs typeface="汉仪正圆-55W" panose="00020600040101010101" charset="-122"/>
                <a:sym typeface="+mn-ea"/>
              </a:rPr>
              <a:t>输入你的标题</a:t>
            </a:r>
          </a:p>
        </p:txBody>
      </p:sp>
      <p:sp>
        <p:nvSpPr>
          <p:cNvPr id="23" name="1fLJCnBH9xpuDFJ文本框 16"/>
          <p:cNvSpPr txBox="1"/>
          <p:nvPr/>
        </p:nvSpPr>
        <p:spPr>
          <a:xfrm>
            <a:off x="1060450" y="3870325"/>
            <a:ext cx="2952750" cy="1568450"/>
          </a:xfrm>
          <a:prstGeom prst="rect">
            <a:avLst/>
          </a:prstGeom>
          <a:noFill/>
        </p:spPr>
        <p:txBody>
          <a:bodyPr wrap="square" rtlCol="0">
            <a:spAutoFit/>
          </a:bodyPr>
          <a:lstStyle/>
          <a:p>
            <a:pPr algn="ctr">
              <a:lnSpc>
                <a:spcPct val="200000"/>
              </a:lnSpc>
            </a:pPr>
            <a:r>
              <a:rPr lang="zh-CN" altLang="en-US" sz="1200">
                <a:solidFill>
                  <a:schemeClr val="bg1"/>
                </a:solidFill>
                <a:latin typeface="汉仪正圆-55W" panose="00020600040101010101" charset="-122"/>
                <a:ea typeface="汉仪正圆-55W" panose="00020600040101010101" charset="-122"/>
                <a:sym typeface="+mn-ea"/>
              </a:rPr>
              <a:t>在这里输入你需要的文本内容在这里输入你需要的文本内容在这里输入你需要的文本内容在这里输入你需要的文本内容在这里输入你需要的文本内容</a:t>
            </a:r>
          </a:p>
        </p:txBody>
      </p:sp>
      <p:pic>
        <p:nvPicPr>
          <p:cNvPr id="11" name="图片 10" descr="mh0021"/>
          <p:cNvPicPr>
            <a:picLocks noChangeAspect="1"/>
          </p:cNvPicPr>
          <p:nvPr/>
        </p:nvPicPr>
        <p:blipFill>
          <a:blip r:embed="rId3"/>
          <a:stretch>
            <a:fillRect/>
          </a:stretch>
        </p:blipFill>
        <p:spPr>
          <a:xfrm>
            <a:off x="8341995" y="6195060"/>
            <a:ext cx="3850005" cy="340360"/>
          </a:xfrm>
          <a:prstGeom prst="rect">
            <a:avLst/>
          </a:prstGeom>
        </p:spPr>
      </p:pic>
      <p:pic>
        <p:nvPicPr>
          <p:cNvPr id="2" name="图片 1" descr="截屏2023-04-07 00.59.37"/>
          <p:cNvPicPr>
            <a:picLocks noChangeAspect="1"/>
          </p:cNvPicPr>
          <p:nvPr/>
        </p:nvPicPr>
        <p:blipFill>
          <a:blip r:embed="rId4"/>
          <a:stretch>
            <a:fillRect/>
          </a:stretch>
        </p:blipFill>
        <p:spPr>
          <a:xfrm>
            <a:off x="1103630" y="784860"/>
            <a:ext cx="9930130" cy="5288280"/>
          </a:xfrm>
          <a:prstGeom prst="rect">
            <a:avLst/>
          </a:prstGeom>
        </p:spPr>
      </p:pic>
      <p:sp>
        <p:nvSpPr>
          <p:cNvPr id="4" name="文本框 3"/>
          <p:cNvSpPr txBox="1"/>
          <p:nvPr/>
        </p:nvSpPr>
        <p:spPr>
          <a:xfrm>
            <a:off x="3316605" y="295910"/>
            <a:ext cx="5201285" cy="521970"/>
          </a:xfrm>
          <a:prstGeom prst="rect">
            <a:avLst/>
          </a:prstGeom>
          <a:noFill/>
        </p:spPr>
        <p:txBody>
          <a:bodyPr wrap="square" rtlCol="0">
            <a:spAutoFit/>
          </a:bodyPr>
          <a:lstStyle/>
          <a:p>
            <a:pPr algn="ctr"/>
            <a:r>
              <a:rPr lang="zh-CN" altLang="en-US" sz="2800" b="1">
                <a:solidFill>
                  <a:srgbClr val="415065"/>
                </a:solidFill>
                <a:latin typeface="汉仪正圆-55W" panose="00020600040101010101" charset="-122"/>
                <a:ea typeface="汉仪正圆-55W" panose="00020600040101010101" charset="-122"/>
                <a:sym typeface="+mn-ea"/>
              </a:rPr>
              <a:t>Visualisation of results</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757680" y="3505200"/>
            <a:ext cx="1558290" cy="368300"/>
          </a:xfrm>
          <a:prstGeom prst="rect">
            <a:avLst/>
          </a:prstGeom>
          <a:noFill/>
        </p:spPr>
        <p:txBody>
          <a:bodyPr wrap="none" rtlCol="0" anchor="t">
            <a:spAutoFit/>
          </a:bodyPr>
          <a:lstStyle/>
          <a:p>
            <a:pPr algn="ctr"/>
            <a:r>
              <a:rPr lang="zh-CN" altLang="en-US" b="1">
                <a:solidFill>
                  <a:schemeClr val="bg1"/>
                </a:solidFill>
                <a:latin typeface="汉仪正圆-55W" panose="00020600040101010101" charset="-122"/>
                <a:ea typeface="汉仪正圆-55W" panose="00020600040101010101" charset="-122"/>
                <a:cs typeface="汉仪正圆-55W" panose="00020600040101010101" charset="-122"/>
                <a:sym typeface="+mn-ea"/>
              </a:rPr>
              <a:t>输入你的标题</a:t>
            </a:r>
          </a:p>
        </p:txBody>
      </p:sp>
      <p:sp>
        <p:nvSpPr>
          <p:cNvPr id="23" name="1fLJCnBH9xpuDFJ文本框 16"/>
          <p:cNvSpPr txBox="1"/>
          <p:nvPr/>
        </p:nvSpPr>
        <p:spPr>
          <a:xfrm>
            <a:off x="1060450" y="3870325"/>
            <a:ext cx="2952750" cy="1568450"/>
          </a:xfrm>
          <a:prstGeom prst="rect">
            <a:avLst/>
          </a:prstGeom>
          <a:noFill/>
        </p:spPr>
        <p:txBody>
          <a:bodyPr wrap="square" rtlCol="0">
            <a:spAutoFit/>
          </a:bodyPr>
          <a:lstStyle/>
          <a:p>
            <a:pPr algn="ctr">
              <a:lnSpc>
                <a:spcPct val="200000"/>
              </a:lnSpc>
            </a:pPr>
            <a:r>
              <a:rPr lang="zh-CN" altLang="en-US" sz="1200">
                <a:solidFill>
                  <a:schemeClr val="bg1"/>
                </a:solidFill>
                <a:latin typeface="汉仪正圆-55W" panose="00020600040101010101" charset="-122"/>
                <a:ea typeface="汉仪正圆-55W" panose="00020600040101010101" charset="-122"/>
                <a:sym typeface="+mn-ea"/>
              </a:rPr>
              <a:t>在这里输入你需要的文本内容在这里输入你需要的文本内容在这里输入你需要的文本内容在这里输入你需要的文本内容在这里输入你需要的文本内容</a:t>
            </a:r>
          </a:p>
        </p:txBody>
      </p:sp>
      <p:pic>
        <p:nvPicPr>
          <p:cNvPr id="11" name="图片 10" descr="mh0021"/>
          <p:cNvPicPr>
            <a:picLocks noChangeAspect="1"/>
          </p:cNvPicPr>
          <p:nvPr/>
        </p:nvPicPr>
        <p:blipFill>
          <a:blip r:embed="rId3"/>
          <a:stretch>
            <a:fillRect/>
          </a:stretch>
        </p:blipFill>
        <p:spPr>
          <a:xfrm>
            <a:off x="8341995" y="6195060"/>
            <a:ext cx="3850005" cy="340360"/>
          </a:xfrm>
          <a:prstGeom prst="rect">
            <a:avLst/>
          </a:prstGeom>
        </p:spPr>
      </p:pic>
      <p:pic>
        <p:nvPicPr>
          <p:cNvPr id="2" name="图片 1" descr="截屏2023-04-07 01.01.57"/>
          <p:cNvPicPr>
            <a:picLocks noChangeAspect="1"/>
          </p:cNvPicPr>
          <p:nvPr/>
        </p:nvPicPr>
        <p:blipFill>
          <a:blip r:embed="rId4"/>
          <a:stretch>
            <a:fillRect/>
          </a:stretch>
        </p:blipFill>
        <p:spPr>
          <a:xfrm>
            <a:off x="1143000" y="822960"/>
            <a:ext cx="9906635" cy="5212715"/>
          </a:xfrm>
          <a:prstGeom prst="rect">
            <a:avLst/>
          </a:prstGeom>
        </p:spPr>
      </p:pic>
      <p:sp>
        <p:nvSpPr>
          <p:cNvPr id="4" name="文本框 3"/>
          <p:cNvSpPr txBox="1"/>
          <p:nvPr/>
        </p:nvSpPr>
        <p:spPr>
          <a:xfrm>
            <a:off x="3316605" y="295910"/>
            <a:ext cx="5201285" cy="521970"/>
          </a:xfrm>
          <a:prstGeom prst="rect">
            <a:avLst/>
          </a:prstGeom>
          <a:noFill/>
        </p:spPr>
        <p:txBody>
          <a:bodyPr wrap="square" rtlCol="0">
            <a:spAutoFit/>
          </a:bodyPr>
          <a:lstStyle/>
          <a:p>
            <a:pPr algn="ctr"/>
            <a:r>
              <a:rPr lang="zh-CN" altLang="en-US" sz="2800" b="1">
                <a:solidFill>
                  <a:srgbClr val="415065"/>
                </a:solidFill>
                <a:latin typeface="汉仪正圆-55W" panose="00020600040101010101" charset="-122"/>
                <a:ea typeface="汉仪正圆-55W" panose="00020600040101010101" charset="-122"/>
                <a:sym typeface="+mn-ea"/>
              </a:rPr>
              <a:t>Visualisation of results</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757680" y="3505200"/>
            <a:ext cx="1558290" cy="368300"/>
          </a:xfrm>
          <a:prstGeom prst="rect">
            <a:avLst/>
          </a:prstGeom>
          <a:noFill/>
        </p:spPr>
        <p:txBody>
          <a:bodyPr wrap="none" rtlCol="0" anchor="t">
            <a:spAutoFit/>
          </a:bodyPr>
          <a:lstStyle/>
          <a:p>
            <a:pPr algn="ctr"/>
            <a:r>
              <a:rPr lang="zh-CN" altLang="en-US" b="1">
                <a:solidFill>
                  <a:schemeClr val="bg1"/>
                </a:solidFill>
                <a:latin typeface="汉仪正圆-55W" panose="00020600040101010101" charset="-122"/>
                <a:ea typeface="汉仪正圆-55W" panose="00020600040101010101" charset="-122"/>
                <a:cs typeface="汉仪正圆-55W" panose="00020600040101010101" charset="-122"/>
                <a:sym typeface="+mn-ea"/>
              </a:rPr>
              <a:t>输入你的标题</a:t>
            </a:r>
          </a:p>
        </p:txBody>
      </p:sp>
      <p:sp>
        <p:nvSpPr>
          <p:cNvPr id="23" name="1fLJCnBH9xpuDFJ文本框 16"/>
          <p:cNvSpPr txBox="1"/>
          <p:nvPr/>
        </p:nvSpPr>
        <p:spPr>
          <a:xfrm>
            <a:off x="1060450" y="3870325"/>
            <a:ext cx="2952750" cy="1568450"/>
          </a:xfrm>
          <a:prstGeom prst="rect">
            <a:avLst/>
          </a:prstGeom>
          <a:noFill/>
        </p:spPr>
        <p:txBody>
          <a:bodyPr wrap="square" rtlCol="0">
            <a:spAutoFit/>
          </a:bodyPr>
          <a:lstStyle/>
          <a:p>
            <a:pPr algn="ctr">
              <a:lnSpc>
                <a:spcPct val="200000"/>
              </a:lnSpc>
            </a:pPr>
            <a:r>
              <a:rPr lang="zh-CN" altLang="en-US" sz="1200">
                <a:solidFill>
                  <a:schemeClr val="bg1"/>
                </a:solidFill>
                <a:latin typeface="汉仪正圆-55W" panose="00020600040101010101" charset="-122"/>
                <a:ea typeface="汉仪正圆-55W" panose="00020600040101010101" charset="-122"/>
                <a:sym typeface="+mn-ea"/>
              </a:rPr>
              <a:t>在这里输入你需要的文本内容在这里输入你需要的文本内容在这里输入你需要的文本内容在这里输入你需要的文本内容在这里输入你需要的文本内容</a:t>
            </a:r>
          </a:p>
        </p:txBody>
      </p:sp>
      <p:pic>
        <p:nvPicPr>
          <p:cNvPr id="11" name="图片 10" descr="mh0021"/>
          <p:cNvPicPr>
            <a:picLocks noChangeAspect="1"/>
          </p:cNvPicPr>
          <p:nvPr/>
        </p:nvPicPr>
        <p:blipFill>
          <a:blip r:embed="rId3"/>
          <a:stretch>
            <a:fillRect/>
          </a:stretch>
        </p:blipFill>
        <p:spPr>
          <a:xfrm>
            <a:off x="8341995" y="6195060"/>
            <a:ext cx="3850005" cy="340360"/>
          </a:xfrm>
          <a:prstGeom prst="rect">
            <a:avLst/>
          </a:prstGeom>
        </p:spPr>
      </p:pic>
      <p:pic>
        <p:nvPicPr>
          <p:cNvPr id="2" name="图片 1" descr="截屏2023-04-07 01.02.12"/>
          <p:cNvPicPr>
            <a:picLocks noChangeAspect="1"/>
          </p:cNvPicPr>
          <p:nvPr/>
        </p:nvPicPr>
        <p:blipFill>
          <a:blip r:embed="rId4"/>
          <a:stretch>
            <a:fillRect/>
          </a:stretch>
        </p:blipFill>
        <p:spPr>
          <a:xfrm>
            <a:off x="3315970" y="748030"/>
            <a:ext cx="5621655" cy="5447030"/>
          </a:xfrm>
          <a:prstGeom prst="rect">
            <a:avLst/>
          </a:prstGeom>
        </p:spPr>
      </p:pic>
      <p:sp>
        <p:nvSpPr>
          <p:cNvPr id="4" name="文本框 3"/>
          <p:cNvSpPr txBox="1"/>
          <p:nvPr/>
        </p:nvSpPr>
        <p:spPr>
          <a:xfrm>
            <a:off x="3316605" y="295910"/>
            <a:ext cx="5201285" cy="521970"/>
          </a:xfrm>
          <a:prstGeom prst="rect">
            <a:avLst/>
          </a:prstGeom>
          <a:noFill/>
        </p:spPr>
        <p:txBody>
          <a:bodyPr wrap="square" rtlCol="0">
            <a:spAutoFit/>
          </a:bodyPr>
          <a:lstStyle/>
          <a:p>
            <a:pPr algn="ctr"/>
            <a:r>
              <a:rPr lang="zh-CN" altLang="en-US" sz="2800" b="1">
                <a:solidFill>
                  <a:srgbClr val="415065"/>
                </a:solidFill>
                <a:latin typeface="汉仪正圆-55W" panose="00020600040101010101" charset="-122"/>
                <a:ea typeface="汉仪正圆-55W" panose="00020600040101010101" charset="-122"/>
                <a:sym typeface="+mn-ea"/>
              </a:rPr>
              <a:t>Visualisation of results</a:t>
            </a: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757680" y="3505200"/>
            <a:ext cx="1558290" cy="368300"/>
          </a:xfrm>
          <a:prstGeom prst="rect">
            <a:avLst/>
          </a:prstGeom>
          <a:noFill/>
        </p:spPr>
        <p:txBody>
          <a:bodyPr wrap="none" rtlCol="0" anchor="t">
            <a:spAutoFit/>
          </a:bodyPr>
          <a:lstStyle/>
          <a:p>
            <a:pPr algn="ctr"/>
            <a:r>
              <a:rPr lang="zh-CN" altLang="en-US" b="1">
                <a:solidFill>
                  <a:schemeClr val="bg1"/>
                </a:solidFill>
                <a:latin typeface="汉仪正圆-55W" panose="00020600040101010101" charset="-122"/>
                <a:ea typeface="汉仪正圆-55W" panose="00020600040101010101" charset="-122"/>
                <a:cs typeface="汉仪正圆-55W" panose="00020600040101010101" charset="-122"/>
                <a:sym typeface="+mn-ea"/>
              </a:rPr>
              <a:t>输入你的标题</a:t>
            </a:r>
          </a:p>
        </p:txBody>
      </p:sp>
      <p:sp>
        <p:nvSpPr>
          <p:cNvPr id="23" name="1fLJCnBH9xpuDFJ文本框 16"/>
          <p:cNvSpPr txBox="1"/>
          <p:nvPr/>
        </p:nvSpPr>
        <p:spPr>
          <a:xfrm>
            <a:off x="1060450" y="3870325"/>
            <a:ext cx="2952750" cy="1568450"/>
          </a:xfrm>
          <a:prstGeom prst="rect">
            <a:avLst/>
          </a:prstGeom>
          <a:noFill/>
        </p:spPr>
        <p:txBody>
          <a:bodyPr wrap="square" rtlCol="0">
            <a:spAutoFit/>
          </a:bodyPr>
          <a:lstStyle/>
          <a:p>
            <a:pPr algn="ctr">
              <a:lnSpc>
                <a:spcPct val="200000"/>
              </a:lnSpc>
            </a:pPr>
            <a:r>
              <a:rPr lang="zh-CN" altLang="en-US" sz="1200">
                <a:solidFill>
                  <a:schemeClr val="bg1"/>
                </a:solidFill>
                <a:latin typeface="汉仪正圆-55W" panose="00020600040101010101" charset="-122"/>
                <a:ea typeface="汉仪正圆-55W" panose="00020600040101010101" charset="-122"/>
                <a:sym typeface="+mn-ea"/>
              </a:rPr>
              <a:t>在这里输入你需要的文本内容在这里输入你需要的文本内容在这里输入你需要的文本内容在这里输入你需要的文本内容在这里输入你需要的文本内容</a:t>
            </a:r>
          </a:p>
        </p:txBody>
      </p:sp>
      <p:pic>
        <p:nvPicPr>
          <p:cNvPr id="11" name="图片 10" descr="mh0021"/>
          <p:cNvPicPr>
            <a:picLocks noChangeAspect="1"/>
          </p:cNvPicPr>
          <p:nvPr/>
        </p:nvPicPr>
        <p:blipFill>
          <a:blip r:embed="rId3"/>
          <a:stretch>
            <a:fillRect/>
          </a:stretch>
        </p:blipFill>
        <p:spPr>
          <a:xfrm>
            <a:off x="8341995" y="6195060"/>
            <a:ext cx="3850005" cy="340360"/>
          </a:xfrm>
          <a:prstGeom prst="rect">
            <a:avLst/>
          </a:prstGeom>
        </p:spPr>
      </p:pic>
      <p:pic>
        <p:nvPicPr>
          <p:cNvPr id="2" name="图片 1" descr="截屏2023-04-07 01.02.45"/>
          <p:cNvPicPr>
            <a:picLocks noChangeAspect="1"/>
          </p:cNvPicPr>
          <p:nvPr/>
        </p:nvPicPr>
        <p:blipFill>
          <a:blip r:embed="rId4"/>
          <a:stretch>
            <a:fillRect/>
          </a:stretch>
        </p:blipFill>
        <p:spPr>
          <a:xfrm>
            <a:off x="2973070" y="817880"/>
            <a:ext cx="6246495" cy="5353050"/>
          </a:xfrm>
          <a:prstGeom prst="rect">
            <a:avLst/>
          </a:prstGeom>
        </p:spPr>
      </p:pic>
      <p:sp>
        <p:nvSpPr>
          <p:cNvPr id="4" name="文本框 3"/>
          <p:cNvSpPr txBox="1"/>
          <p:nvPr/>
        </p:nvSpPr>
        <p:spPr>
          <a:xfrm>
            <a:off x="3316605" y="295910"/>
            <a:ext cx="5201285" cy="521970"/>
          </a:xfrm>
          <a:prstGeom prst="rect">
            <a:avLst/>
          </a:prstGeom>
          <a:noFill/>
        </p:spPr>
        <p:txBody>
          <a:bodyPr wrap="square" rtlCol="0">
            <a:spAutoFit/>
          </a:bodyPr>
          <a:lstStyle/>
          <a:p>
            <a:pPr algn="ctr"/>
            <a:r>
              <a:rPr lang="zh-CN" altLang="en-US" sz="2800" b="1">
                <a:solidFill>
                  <a:srgbClr val="415065"/>
                </a:solidFill>
                <a:latin typeface="汉仪正圆-55W" panose="00020600040101010101" charset="-122"/>
                <a:ea typeface="汉仪正圆-55W" panose="00020600040101010101" charset="-122"/>
                <a:sym typeface="+mn-ea"/>
              </a:rPr>
              <a:t>Visualisation of results</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757680" y="3505200"/>
            <a:ext cx="1558290" cy="368300"/>
          </a:xfrm>
          <a:prstGeom prst="rect">
            <a:avLst/>
          </a:prstGeom>
          <a:noFill/>
        </p:spPr>
        <p:txBody>
          <a:bodyPr wrap="none" rtlCol="0" anchor="t">
            <a:spAutoFit/>
          </a:bodyPr>
          <a:lstStyle/>
          <a:p>
            <a:pPr algn="ctr"/>
            <a:r>
              <a:rPr lang="zh-CN" altLang="en-US" b="1">
                <a:solidFill>
                  <a:schemeClr val="bg1"/>
                </a:solidFill>
                <a:latin typeface="汉仪正圆-55W" panose="00020600040101010101" charset="-122"/>
                <a:ea typeface="汉仪正圆-55W" panose="00020600040101010101" charset="-122"/>
                <a:cs typeface="汉仪正圆-55W" panose="00020600040101010101" charset="-122"/>
                <a:sym typeface="+mn-ea"/>
              </a:rPr>
              <a:t>输入你的标题</a:t>
            </a:r>
          </a:p>
        </p:txBody>
      </p:sp>
      <p:sp>
        <p:nvSpPr>
          <p:cNvPr id="23" name="1fLJCnBH9xpuDFJ文本框 16"/>
          <p:cNvSpPr txBox="1"/>
          <p:nvPr/>
        </p:nvSpPr>
        <p:spPr>
          <a:xfrm>
            <a:off x="1060450" y="3870325"/>
            <a:ext cx="2952750" cy="1568450"/>
          </a:xfrm>
          <a:prstGeom prst="rect">
            <a:avLst/>
          </a:prstGeom>
          <a:noFill/>
        </p:spPr>
        <p:txBody>
          <a:bodyPr wrap="square" rtlCol="0">
            <a:spAutoFit/>
          </a:bodyPr>
          <a:lstStyle/>
          <a:p>
            <a:pPr algn="ctr">
              <a:lnSpc>
                <a:spcPct val="200000"/>
              </a:lnSpc>
            </a:pPr>
            <a:r>
              <a:rPr lang="zh-CN" altLang="en-US" sz="1200">
                <a:solidFill>
                  <a:schemeClr val="bg1"/>
                </a:solidFill>
                <a:latin typeface="汉仪正圆-55W" panose="00020600040101010101" charset="-122"/>
                <a:ea typeface="汉仪正圆-55W" panose="00020600040101010101" charset="-122"/>
                <a:sym typeface="+mn-ea"/>
              </a:rPr>
              <a:t>在这里输入你需要的文本内容在这里输入你需要的文本内容在这里输入你需要的文本内容在这里输入你需要的文本内容在这里输入你需要的文本内容</a:t>
            </a:r>
          </a:p>
        </p:txBody>
      </p:sp>
      <p:pic>
        <p:nvPicPr>
          <p:cNvPr id="11" name="图片 10" descr="mh0021"/>
          <p:cNvPicPr>
            <a:picLocks noChangeAspect="1"/>
          </p:cNvPicPr>
          <p:nvPr/>
        </p:nvPicPr>
        <p:blipFill>
          <a:blip r:embed="rId3"/>
          <a:stretch>
            <a:fillRect/>
          </a:stretch>
        </p:blipFill>
        <p:spPr>
          <a:xfrm>
            <a:off x="8341995" y="6195060"/>
            <a:ext cx="3850005" cy="340360"/>
          </a:xfrm>
          <a:prstGeom prst="rect">
            <a:avLst/>
          </a:prstGeom>
        </p:spPr>
      </p:pic>
      <p:pic>
        <p:nvPicPr>
          <p:cNvPr id="2" name="图片 1" descr="截屏2023-04-07 01.02.54"/>
          <p:cNvPicPr>
            <a:picLocks noChangeAspect="1"/>
          </p:cNvPicPr>
          <p:nvPr/>
        </p:nvPicPr>
        <p:blipFill>
          <a:blip r:embed="rId4"/>
          <a:stretch>
            <a:fillRect/>
          </a:stretch>
        </p:blipFill>
        <p:spPr>
          <a:xfrm>
            <a:off x="1011555" y="755650"/>
            <a:ext cx="10113645" cy="5346065"/>
          </a:xfrm>
          <a:prstGeom prst="rect">
            <a:avLst/>
          </a:prstGeom>
        </p:spPr>
      </p:pic>
      <p:sp>
        <p:nvSpPr>
          <p:cNvPr id="4" name="文本框 3"/>
          <p:cNvSpPr txBox="1"/>
          <p:nvPr/>
        </p:nvSpPr>
        <p:spPr>
          <a:xfrm>
            <a:off x="3316605" y="295910"/>
            <a:ext cx="5201285" cy="521970"/>
          </a:xfrm>
          <a:prstGeom prst="rect">
            <a:avLst/>
          </a:prstGeom>
          <a:noFill/>
        </p:spPr>
        <p:txBody>
          <a:bodyPr wrap="square" rtlCol="0">
            <a:spAutoFit/>
          </a:bodyPr>
          <a:lstStyle/>
          <a:p>
            <a:pPr algn="ctr"/>
            <a:r>
              <a:rPr lang="zh-CN" altLang="en-US" sz="2800" b="1">
                <a:solidFill>
                  <a:srgbClr val="415065"/>
                </a:solidFill>
                <a:latin typeface="汉仪正圆-55W" panose="00020600040101010101" charset="-122"/>
                <a:ea typeface="汉仪正圆-55W" panose="00020600040101010101" charset="-122"/>
                <a:sym typeface="+mn-ea"/>
              </a:rPr>
              <a:t>Visualisation of results</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757680" y="3505200"/>
            <a:ext cx="1558290" cy="368300"/>
          </a:xfrm>
          <a:prstGeom prst="rect">
            <a:avLst/>
          </a:prstGeom>
          <a:noFill/>
        </p:spPr>
        <p:txBody>
          <a:bodyPr wrap="none" rtlCol="0" anchor="t">
            <a:spAutoFit/>
          </a:bodyPr>
          <a:lstStyle/>
          <a:p>
            <a:pPr algn="ctr"/>
            <a:r>
              <a:rPr lang="zh-CN" altLang="en-US" b="1">
                <a:solidFill>
                  <a:schemeClr val="bg1"/>
                </a:solidFill>
                <a:latin typeface="汉仪正圆-55W" panose="00020600040101010101" charset="-122"/>
                <a:ea typeface="汉仪正圆-55W" panose="00020600040101010101" charset="-122"/>
                <a:cs typeface="汉仪正圆-55W" panose="00020600040101010101" charset="-122"/>
                <a:sym typeface="+mn-ea"/>
              </a:rPr>
              <a:t>输入你的标题</a:t>
            </a:r>
          </a:p>
        </p:txBody>
      </p:sp>
      <p:sp>
        <p:nvSpPr>
          <p:cNvPr id="23" name="1fLJCnBH9xpuDFJ文本框 16"/>
          <p:cNvSpPr txBox="1"/>
          <p:nvPr/>
        </p:nvSpPr>
        <p:spPr>
          <a:xfrm>
            <a:off x="1060450" y="3870325"/>
            <a:ext cx="2952750" cy="1568450"/>
          </a:xfrm>
          <a:prstGeom prst="rect">
            <a:avLst/>
          </a:prstGeom>
          <a:noFill/>
        </p:spPr>
        <p:txBody>
          <a:bodyPr wrap="square" rtlCol="0">
            <a:spAutoFit/>
          </a:bodyPr>
          <a:lstStyle/>
          <a:p>
            <a:pPr algn="ctr">
              <a:lnSpc>
                <a:spcPct val="200000"/>
              </a:lnSpc>
            </a:pPr>
            <a:r>
              <a:rPr lang="zh-CN" altLang="en-US" sz="1200">
                <a:solidFill>
                  <a:schemeClr val="bg1"/>
                </a:solidFill>
                <a:latin typeface="汉仪正圆-55W" panose="00020600040101010101" charset="-122"/>
                <a:ea typeface="汉仪正圆-55W" panose="00020600040101010101" charset="-122"/>
                <a:sym typeface="+mn-ea"/>
              </a:rPr>
              <a:t>在这里输入你需要的文本内容在这里输入你需要的文本内容在这里输入你需要的文本内容在这里输入你需要的文本内容在这里输入你需要的文本内容</a:t>
            </a:r>
          </a:p>
        </p:txBody>
      </p:sp>
      <p:pic>
        <p:nvPicPr>
          <p:cNvPr id="11" name="图片 10" descr="mh0021"/>
          <p:cNvPicPr>
            <a:picLocks noChangeAspect="1"/>
          </p:cNvPicPr>
          <p:nvPr/>
        </p:nvPicPr>
        <p:blipFill>
          <a:blip r:embed="rId3"/>
          <a:stretch>
            <a:fillRect/>
          </a:stretch>
        </p:blipFill>
        <p:spPr>
          <a:xfrm>
            <a:off x="8341995" y="6195060"/>
            <a:ext cx="3850005" cy="340360"/>
          </a:xfrm>
          <a:prstGeom prst="rect">
            <a:avLst/>
          </a:prstGeom>
        </p:spPr>
      </p:pic>
      <p:pic>
        <p:nvPicPr>
          <p:cNvPr id="2" name="图片 1" descr="截屏2023-04-07 01.03.04"/>
          <p:cNvPicPr>
            <a:picLocks noChangeAspect="1"/>
          </p:cNvPicPr>
          <p:nvPr/>
        </p:nvPicPr>
        <p:blipFill>
          <a:blip r:embed="rId4"/>
          <a:stretch>
            <a:fillRect/>
          </a:stretch>
        </p:blipFill>
        <p:spPr>
          <a:xfrm>
            <a:off x="1023620" y="749935"/>
            <a:ext cx="10090150" cy="5358130"/>
          </a:xfrm>
          <a:prstGeom prst="rect">
            <a:avLst/>
          </a:prstGeom>
        </p:spPr>
      </p:pic>
      <p:sp>
        <p:nvSpPr>
          <p:cNvPr id="4" name="文本框 3"/>
          <p:cNvSpPr txBox="1"/>
          <p:nvPr/>
        </p:nvSpPr>
        <p:spPr>
          <a:xfrm>
            <a:off x="3316605" y="295910"/>
            <a:ext cx="5201285" cy="521970"/>
          </a:xfrm>
          <a:prstGeom prst="rect">
            <a:avLst/>
          </a:prstGeom>
          <a:noFill/>
        </p:spPr>
        <p:txBody>
          <a:bodyPr wrap="square" rtlCol="0">
            <a:spAutoFit/>
          </a:bodyPr>
          <a:lstStyle/>
          <a:p>
            <a:pPr algn="ctr"/>
            <a:r>
              <a:rPr lang="zh-CN" altLang="en-US" sz="2800" b="1">
                <a:solidFill>
                  <a:srgbClr val="415065"/>
                </a:solidFill>
                <a:latin typeface="汉仪正圆-55W" panose="00020600040101010101" charset="-122"/>
                <a:ea typeface="汉仪正圆-55W" panose="00020600040101010101" charset="-122"/>
                <a:sym typeface="+mn-ea"/>
              </a:rPr>
              <a:t>Visualisation of results</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757680" y="3505200"/>
            <a:ext cx="1558290" cy="368300"/>
          </a:xfrm>
          <a:prstGeom prst="rect">
            <a:avLst/>
          </a:prstGeom>
          <a:noFill/>
        </p:spPr>
        <p:txBody>
          <a:bodyPr wrap="none" rtlCol="0" anchor="t">
            <a:spAutoFit/>
          </a:bodyPr>
          <a:lstStyle/>
          <a:p>
            <a:pPr algn="ctr"/>
            <a:r>
              <a:rPr lang="zh-CN" altLang="en-US" b="1">
                <a:solidFill>
                  <a:schemeClr val="bg1"/>
                </a:solidFill>
                <a:latin typeface="汉仪正圆-55W" panose="00020600040101010101" charset="-122"/>
                <a:ea typeface="汉仪正圆-55W" panose="00020600040101010101" charset="-122"/>
                <a:cs typeface="汉仪正圆-55W" panose="00020600040101010101" charset="-122"/>
                <a:sym typeface="+mn-ea"/>
              </a:rPr>
              <a:t>输入你的标题</a:t>
            </a:r>
          </a:p>
        </p:txBody>
      </p:sp>
      <p:sp>
        <p:nvSpPr>
          <p:cNvPr id="23" name="1fLJCnBH9xpuDFJ文本框 16"/>
          <p:cNvSpPr txBox="1"/>
          <p:nvPr/>
        </p:nvSpPr>
        <p:spPr>
          <a:xfrm>
            <a:off x="1060450" y="3870325"/>
            <a:ext cx="2952750" cy="1568450"/>
          </a:xfrm>
          <a:prstGeom prst="rect">
            <a:avLst/>
          </a:prstGeom>
          <a:noFill/>
        </p:spPr>
        <p:txBody>
          <a:bodyPr wrap="square" rtlCol="0">
            <a:spAutoFit/>
          </a:bodyPr>
          <a:lstStyle/>
          <a:p>
            <a:pPr algn="ctr">
              <a:lnSpc>
                <a:spcPct val="200000"/>
              </a:lnSpc>
            </a:pPr>
            <a:r>
              <a:rPr lang="zh-CN" altLang="en-US" sz="1200">
                <a:solidFill>
                  <a:schemeClr val="bg1"/>
                </a:solidFill>
                <a:latin typeface="汉仪正圆-55W" panose="00020600040101010101" charset="-122"/>
                <a:ea typeface="汉仪正圆-55W" panose="00020600040101010101" charset="-122"/>
                <a:sym typeface="+mn-ea"/>
              </a:rPr>
              <a:t>在这里输入你需要的文本内容在这里输入你需要的文本内容在这里输入你需要的文本内容在这里输入你需要的文本内容在这里输入你需要的文本内容</a:t>
            </a:r>
          </a:p>
        </p:txBody>
      </p:sp>
      <p:pic>
        <p:nvPicPr>
          <p:cNvPr id="11" name="图片 10" descr="mh0021"/>
          <p:cNvPicPr>
            <a:picLocks noChangeAspect="1"/>
          </p:cNvPicPr>
          <p:nvPr/>
        </p:nvPicPr>
        <p:blipFill>
          <a:blip r:embed="rId3"/>
          <a:stretch>
            <a:fillRect/>
          </a:stretch>
        </p:blipFill>
        <p:spPr>
          <a:xfrm>
            <a:off x="8341995" y="6195060"/>
            <a:ext cx="3850005" cy="340360"/>
          </a:xfrm>
          <a:prstGeom prst="rect">
            <a:avLst/>
          </a:prstGeom>
        </p:spPr>
      </p:pic>
      <p:pic>
        <p:nvPicPr>
          <p:cNvPr id="2" name="图片 1" descr="截屏2023-04-07 01.03.12"/>
          <p:cNvPicPr>
            <a:picLocks noChangeAspect="1"/>
          </p:cNvPicPr>
          <p:nvPr/>
        </p:nvPicPr>
        <p:blipFill>
          <a:blip r:embed="rId4"/>
          <a:stretch>
            <a:fillRect/>
          </a:stretch>
        </p:blipFill>
        <p:spPr>
          <a:xfrm>
            <a:off x="1028700" y="779780"/>
            <a:ext cx="10079355" cy="5297170"/>
          </a:xfrm>
          <a:prstGeom prst="rect">
            <a:avLst/>
          </a:prstGeom>
        </p:spPr>
      </p:pic>
      <p:sp>
        <p:nvSpPr>
          <p:cNvPr id="4" name="文本框 3"/>
          <p:cNvSpPr txBox="1"/>
          <p:nvPr/>
        </p:nvSpPr>
        <p:spPr>
          <a:xfrm>
            <a:off x="3316605" y="295910"/>
            <a:ext cx="5201285" cy="521970"/>
          </a:xfrm>
          <a:prstGeom prst="rect">
            <a:avLst/>
          </a:prstGeom>
          <a:noFill/>
        </p:spPr>
        <p:txBody>
          <a:bodyPr wrap="square" rtlCol="0">
            <a:spAutoFit/>
          </a:bodyPr>
          <a:lstStyle/>
          <a:p>
            <a:pPr algn="ctr"/>
            <a:r>
              <a:rPr lang="zh-CN" altLang="en-US" sz="2800" b="1">
                <a:solidFill>
                  <a:srgbClr val="415065"/>
                </a:solidFill>
                <a:latin typeface="汉仪正圆-55W" panose="00020600040101010101" charset="-122"/>
                <a:ea typeface="汉仪正圆-55W" panose="00020600040101010101" charset="-122"/>
                <a:sym typeface="+mn-ea"/>
              </a:rPr>
              <a:t>Visualisation of results</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447675" y="438150"/>
            <a:ext cx="11296650" cy="5981700"/>
          </a:xfrm>
          <a:prstGeom prst="roundRect">
            <a:avLst>
              <a:gd name="adj" fmla="val 57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61670" y="61658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304270" y="61658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61670" y="602043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304270" y="602043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952500" y="721360"/>
            <a:ext cx="10287000" cy="0"/>
          </a:xfrm>
          <a:prstGeom prst="line">
            <a:avLst/>
          </a:prstGeom>
          <a:ln w="12700">
            <a:solidFill>
              <a:srgbClr val="415065"/>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944245" y="6125210"/>
            <a:ext cx="10287000" cy="0"/>
          </a:xfrm>
          <a:prstGeom prst="line">
            <a:avLst/>
          </a:prstGeom>
          <a:ln w="12700">
            <a:solidFill>
              <a:srgbClr val="415065"/>
            </a:solidFill>
            <a:prstDash val="soli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057650" y="4342130"/>
            <a:ext cx="4076700" cy="75565"/>
          </a:xfrm>
          <a:prstGeom prst="rect">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5600700" y="1619250"/>
            <a:ext cx="990600" cy="990600"/>
          </a:xfrm>
          <a:prstGeom prst="roundRect">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a:latin typeface="汉仪正圆-55W" panose="00020600040101010101" charset="-122"/>
                <a:ea typeface="汉仪正圆-55W" panose="00020600040101010101" charset="-122"/>
              </a:rPr>
              <a:t>01</a:t>
            </a:r>
          </a:p>
        </p:txBody>
      </p:sp>
      <p:pic>
        <p:nvPicPr>
          <p:cNvPr id="3" name="图片 2" descr="mh0021"/>
          <p:cNvPicPr>
            <a:picLocks noChangeAspect="1"/>
          </p:cNvPicPr>
          <p:nvPr/>
        </p:nvPicPr>
        <p:blipFill>
          <a:blip r:embed="rId3"/>
          <a:stretch>
            <a:fillRect/>
          </a:stretch>
        </p:blipFill>
        <p:spPr>
          <a:xfrm>
            <a:off x="944245" y="764540"/>
            <a:ext cx="3850005" cy="340360"/>
          </a:xfrm>
          <a:prstGeom prst="rect">
            <a:avLst/>
          </a:prstGeom>
        </p:spPr>
      </p:pic>
      <p:sp>
        <p:nvSpPr>
          <p:cNvPr id="4" name="文本框 3"/>
          <p:cNvSpPr txBox="1"/>
          <p:nvPr/>
        </p:nvSpPr>
        <p:spPr>
          <a:xfrm>
            <a:off x="448310" y="2810510"/>
            <a:ext cx="11295380" cy="1445260"/>
          </a:xfrm>
          <a:prstGeom prst="rect">
            <a:avLst/>
          </a:prstGeom>
          <a:noFill/>
        </p:spPr>
        <p:txBody>
          <a:bodyPr wrap="square" rtlCol="0">
            <a:spAutoFit/>
          </a:bodyPr>
          <a:lstStyle/>
          <a:p>
            <a:pPr algn="ctr"/>
            <a:r>
              <a:rPr lang="zh-CN" altLang="en-US" sz="4400" b="1">
                <a:solidFill>
                  <a:srgbClr val="415065"/>
                </a:solidFill>
                <a:latin typeface="汉仪正圆-55W" panose="00020600040101010101" charset="-122"/>
                <a:ea typeface="汉仪正圆-55W" panose="00020600040101010101" charset="-122"/>
              </a:rPr>
              <a:t>Background and significance of the chosen topic</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757680" y="3505200"/>
            <a:ext cx="1558290" cy="368300"/>
          </a:xfrm>
          <a:prstGeom prst="rect">
            <a:avLst/>
          </a:prstGeom>
          <a:noFill/>
        </p:spPr>
        <p:txBody>
          <a:bodyPr wrap="none" rtlCol="0" anchor="t">
            <a:spAutoFit/>
          </a:bodyPr>
          <a:lstStyle/>
          <a:p>
            <a:pPr algn="ctr"/>
            <a:r>
              <a:rPr lang="zh-CN" altLang="en-US" b="1">
                <a:solidFill>
                  <a:schemeClr val="bg1"/>
                </a:solidFill>
                <a:latin typeface="汉仪正圆-55W" panose="00020600040101010101" charset="-122"/>
                <a:ea typeface="汉仪正圆-55W" panose="00020600040101010101" charset="-122"/>
                <a:cs typeface="汉仪正圆-55W" panose="00020600040101010101" charset="-122"/>
                <a:sym typeface="+mn-ea"/>
              </a:rPr>
              <a:t>输入你的标题</a:t>
            </a:r>
          </a:p>
        </p:txBody>
      </p:sp>
      <p:sp>
        <p:nvSpPr>
          <p:cNvPr id="23" name="1fLJCnBH9xpuDFJ文本框 16"/>
          <p:cNvSpPr txBox="1"/>
          <p:nvPr/>
        </p:nvSpPr>
        <p:spPr>
          <a:xfrm>
            <a:off x="1060450" y="3870325"/>
            <a:ext cx="2952750" cy="1568450"/>
          </a:xfrm>
          <a:prstGeom prst="rect">
            <a:avLst/>
          </a:prstGeom>
          <a:noFill/>
        </p:spPr>
        <p:txBody>
          <a:bodyPr wrap="square" rtlCol="0">
            <a:spAutoFit/>
          </a:bodyPr>
          <a:lstStyle/>
          <a:p>
            <a:pPr algn="ctr">
              <a:lnSpc>
                <a:spcPct val="200000"/>
              </a:lnSpc>
            </a:pPr>
            <a:r>
              <a:rPr lang="zh-CN" altLang="en-US" sz="1200">
                <a:solidFill>
                  <a:schemeClr val="bg1"/>
                </a:solidFill>
                <a:latin typeface="汉仪正圆-55W" panose="00020600040101010101" charset="-122"/>
                <a:ea typeface="汉仪正圆-55W" panose="00020600040101010101" charset="-122"/>
                <a:sym typeface="+mn-ea"/>
              </a:rPr>
              <a:t>在这里输入你需要的文本内容在这里输入你需要的文本内容在这里输入你需要的文本内容在这里输入你需要的文本内容在这里输入你需要的文本内容</a:t>
            </a:r>
          </a:p>
        </p:txBody>
      </p:sp>
      <p:pic>
        <p:nvPicPr>
          <p:cNvPr id="11" name="图片 10" descr="mh0021"/>
          <p:cNvPicPr>
            <a:picLocks noChangeAspect="1"/>
          </p:cNvPicPr>
          <p:nvPr/>
        </p:nvPicPr>
        <p:blipFill>
          <a:blip r:embed="rId3"/>
          <a:stretch>
            <a:fillRect/>
          </a:stretch>
        </p:blipFill>
        <p:spPr>
          <a:xfrm>
            <a:off x="8341995" y="6195060"/>
            <a:ext cx="3850005" cy="340360"/>
          </a:xfrm>
          <a:prstGeom prst="rect">
            <a:avLst/>
          </a:prstGeom>
        </p:spPr>
      </p:pic>
      <p:pic>
        <p:nvPicPr>
          <p:cNvPr id="2" name="图片 1" descr="截屏2023-04-07 01.03.21"/>
          <p:cNvPicPr>
            <a:picLocks noChangeAspect="1"/>
          </p:cNvPicPr>
          <p:nvPr/>
        </p:nvPicPr>
        <p:blipFill>
          <a:blip r:embed="rId4"/>
          <a:stretch>
            <a:fillRect/>
          </a:stretch>
        </p:blipFill>
        <p:spPr>
          <a:xfrm>
            <a:off x="1136650" y="799465"/>
            <a:ext cx="9918700" cy="5259070"/>
          </a:xfrm>
          <a:prstGeom prst="rect">
            <a:avLst/>
          </a:prstGeom>
        </p:spPr>
      </p:pic>
      <p:sp>
        <p:nvSpPr>
          <p:cNvPr id="4" name="文本框 3"/>
          <p:cNvSpPr txBox="1"/>
          <p:nvPr/>
        </p:nvSpPr>
        <p:spPr>
          <a:xfrm>
            <a:off x="3316605" y="295910"/>
            <a:ext cx="5201285" cy="521970"/>
          </a:xfrm>
          <a:prstGeom prst="rect">
            <a:avLst/>
          </a:prstGeom>
          <a:noFill/>
        </p:spPr>
        <p:txBody>
          <a:bodyPr wrap="square" rtlCol="0">
            <a:spAutoFit/>
          </a:bodyPr>
          <a:lstStyle/>
          <a:p>
            <a:pPr algn="ctr"/>
            <a:r>
              <a:rPr lang="zh-CN" altLang="en-US" sz="2800" b="1">
                <a:solidFill>
                  <a:srgbClr val="415065"/>
                </a:solidFill>
                <a:latin typeface="汉仪正圆-55W" panose="00020600040101010101" charset="-122"/>
                <a:ea typeface="汉仪正圆-55W" panose="00020600040101010101" charset="-122"/>
                <a:sym typeface="+mn-ea"/>
              </a:rPr>
              <a:t>Visualisation of results</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447675" y="438150"/>
            <a:ext cx="11296650" cy="5981700"/>
          </a:xfrm>
          <a:prstGeom prst="roundRect">
            <a:avLst>
              <a:gd name="adj" fmla="val 57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61670" y="61658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304270" y="61658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61670" y="602043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304270" y="602043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952500" y="721360"/>
            <a:ext cx="10287000" cy="0"/>
          </a:xfrm>
          <a:prstGeom prst="line">
            <a:avLst/>
          </a:prstGeom>
          <a:ln w="12700">
            <a:solidFill>
              <a:srgbClr val="415065"/>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944245" y="6125210"/>
            <a:ext cx="10287000" cy="0"/>
          </a:xfrm>
          <a:prstGeom prst="line">
            <a:avLst/>
          </a:prstGeom>
          <a:ln w="12700">
            <a:solidFill>
              <a:srgbClr val="415065"/>
            </a:solidFill>
            <a:prstDash val="solid"/>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61670" y="1893570"/>
            <a:ext cx="10642600" cy="2122805"/>
          </a:xfrm>
          <a:prstGeom prst="rect">
            <a:avLst/>
          </a:prstGeom>
          <a:noFill/>
        </p:spPr>
        <p:txBody>
          <a:bodyPr wrap="square" rtlCol="0">
            <a:spAutoFit/>
          </a:bodyPr>
          <a:lstStyle/>
          <a:p>
            <a:pPr algn="ctr"/>
            <a:r>
              <a:rPr lang="zh-CN" altLang="en-US" sz="6600" b="1">
                <a:solidFill>
                  <a:srgbClr val="415065"/>
                </a:solidFill>
                <a:latin typeface="汉仪正圆-55W" panose="00020600040101010101" charset="-122"/>
                <a:ea typeface="汉仪正圆-55W" panose="00020600040101010101" charset="-122"/>
              </a:rPr>
              <a:t>Thank you for your criticism and guidance!</a:t>
            </a:r>
          </a:p>
        </p:txBody>
      </p:sp>
      <p:sp>
        <p:nvSpPr>
          <p:cNvPr id="15" name="矩形 14"/>
          <p:cNvSpPr/>
          <p:nvPr/>
        </p:nvSpPr>
        <p:spPr>
          <a:xfrm>
            <a:off x="3944620" y="4310380"/>
            <a:ext cx="4076700" cy="75565"/>
          </a:xfrm>
          <a:prstGeom prst="rect">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mh0021"/>
          <p:cNvPicPr>
            <a:picLocks noChangeAspect="1"/>
          </p:cNvPicPr>
          <p:nvPr/>
        </p:nvPicPr>
        <p:blipFill>
          <a:blip r:embed="rId3"/>
          <a:stretch>
            <a:fillRect/>
          </a:stretch>
        </p:blipFill>
        <p:spPr>
          <a:xfrm>
            <a:off x="944245" y="764540"/>
            <a:ext cx="3850005" cy="340360"/>
          </a:xfrm>
          <a:prstGeom prst="rect">
            <a:avLst/>
          </a:prstGeom>
        </p:spPr>
      </p:pic>
      <p:sp>
        <p:nvSpPr>
          <p:cNvPr id="3" name="文本框 2"/>
          <p:cNvSpPr txBox="1"/>
          <p:nvPr/>
        </p:nvSpPr>
        <p:spPr>
          <a:xfrm>
            <a:off x="4250690" y="4679950"/>
            <a:ext cx="3464560" cy="737235"/>
          </a:xfrm>
          <a:prstGeom prst="rect">
            <a:avLst/>
          </a:prstGeom>
          <a:solidFill>
            <a:srgbClr val="415065">
              <a:alpha val="10000"/>
            </a:srgbClr>
          </a:solidFill>
        </p:spPr>
        <p:txBody>
          <a:bodyPr wrap="square" rtlCol="0">
            <a:spAutoFit/>
          </a:bodyPr>
          <a:lstStyle/>
          <a:p>
            <a:pPr algn="ctr"/>
            <a:r>
              <a:rPr lang="en-US" altLang="zh-CN" sz="1400" b="1" dirty="0">
                <a:solidFill>
                  <a:schemeClr val="tx1">
                    <a:lumMod val="75000"/>
                    <a:lumOff val="25000"/>
                  </a:schemeClr>
                </a:solidFill>
                <a:latin typeface="汉仪正圆-55W" panose="00020600040101010101" charset="-122"/>
                <a:ea typeface="汉仪正圆-55W" panose="00020600040101010101" charset="-122"/>
              </a:rPr>
              <a:t>Presenter</a:t>
            </a:r>
            <a:r>
              <a:rPr lang="zh-CN" altLang="en-US" sz="1400" b="1" dirty="0">
                <a:solidFill>
                  <a:schemeClr val="tx1">
                    <a:lumMod val="75000"/>
                    <a:lumOff val="25000"/>
                  </a:schemeClr>
                </a:solidFill>
                <a:latin typeface="汉仪正圆-55W" panose="00020600040101010101" charset="-122"/>
                <a:ea typeface="汉仪正圆-55W" panose="00020600040101010101" charset="-122"/>
              </a:rPr>
              <a:t>：</a:t>
            </a:r>
            <a:r>
              <a:rPr lang="en-US" altLang="zh-CN" sz="1400" b="1" dirty="0" err="1">
                <a:solidFill>
                  <a:schemeClr val="tx1">
                    <a:lumMod val="75000"/>
                    <a:lumOff val="25000"/>
                  </a:schemeClr>
                </a:solidFill>
                <a:latin typeface="汉仪正圆-55W" panose="00020600040101010101" charset="-122"/>
                <a:ea typeface="汉仪正圆-55W" panose="00020600040101010101" charset="-122"/>
              </a:rPr>
              <a:t>Zhū</a:t>
            </a:r>
            <a:r>
              <a:rPr lang="en-US" altLang="zh-CN" sz="1400" b="1" dirty="0">
                <a:solidFill>
                  <a:schemeClr val="tx1">
                    <a:lumMod val="75000"/>
                    <a:lumOff val="25000"/>
                  </a:schemeClr>
                </a:solidFill>
                <a:latin typeface="汉仪正圆-55W" panose="00020600040101010101" charset="-122"/>
                <a:ea typeface="汉仪正圆-55W" panose="00020600040101010101" charset="-122"/>
              </a:rPr>
              <a:t> </a:t>
            </a:r>
            <a:r>
              <a:rPr lang="en-US" altLang="zh-CN" sz="1400" b="1" dirty="0" err="1">
                <a:solidFill>
                  <a:schemeClr val="tx1">
                    <a:lumMod val="75000"/>
                    <a:lumOff val="25000"/>
                  </a:schemeClr>
                </a:solidFill>
                <a:latin typeface="汉仪正圆-55W" panose="00020600040101010101" charset="-122"/>
                <a:ea typeface="汉仪正圆-55W" panose="00020600040101010101" charset="-122"/>
              </a:rPr>
              <a:t>Yàntóng</a:t>
            </a:r>
            <a:r>
              <a:rPr lang="en-US" altLang="zh-CN" sz="1400" b="1" dirty="0">
                <a:solidFill>
                  <a:schemeClr val="tx1">
                    <a:lumMod val="75000"/>
                    <a:lumOff val="25000"/>
                  </a:schemeClr>
                </a:solidFill>
                <a:latin typeface="汉仪正圆-55W" panose="00020600040101010101" charset="-122"/>
                <a:ea typeface="汉仪正圆-55W" panose="00020600040101010101" charset="-122"/>
              </a:rPr>
              <a:t> (James)</a:t>
            </a:r>
            <a:br>
              <a:rPr lang="en-US" altLang="zh-CN" sz="1400" b="1" dirty="0">
                <a:solidFill>
                  <a:schemeClr val="tx1">
                    <a:lumMod val="75000"/>
                    <a:lumOff val="25000"/>
                  </a:schemeClr>
                </a:solidFill>
                <a:latin typeface="汉仪正圆-55W" panose="00020600040101010101" charset="-122"/>
                <a:ea typeface="汉仪正圆-55W" panose="00020600040101010101" charset="-122"/>
              </a:rPr>
            </a:br>
            <a:r>
              <a:rPr lang="en-US" altLang="zh-CN" sz="1400" b="1" dirty="0">
                <a:solidFill>
                  <a:schemeClr val="tx1">
                    <a:lumMod val="75000"/>
                    <a:lumOff val="25000"/>
                  </a:schemeClr>
                </a:solidFill>
                <a:latin typeface="汉仪正圆-55W" panose="00020600040101010101" charset="-122"/>
                <a:ea typeface="汉仪正圆-55W" panose="00020600040101010101" charset="-122"/>
              </a:rPr>
              <a:t> Student number</a:t>
            </a:r>
            <a:r>
              <a:rPr lang="zh-CN" altLang="en-US" sz="1400" b="1" dirty="0">
                <a:solidFill>
                  <a:schemeClr val="tx1">
                    <a:lumMod val="75000"/>
                    <a:lumOff val="25000"/>
                  </a:schemeClr>
                </a:solidFill>
                <a:latin typeface="汉仪正圆-55W" panose="00020600040101010101" charset="-122"/>
                <a:ea typeface="汉仪正圆-55W" panose="00020600040101010101" charset="-122"/>
              </a:rPr>
              <a:t>：</a:t>
            </a:r>
            <a:r>
              <a:rPr lang="en-US" altLang="zh-CN" sz="1400" b="1" dirty="0">
                <a:solidFill>
                  <a:schemeClr val="tx1">
                    <a:lumMod val="75000"/>
                    <a:lumOff val="25000"/>
                  </a:schemeClr>
                </a:solidFill>
                <a:latin typeface="汉仪正圆-55W" panose="00020600040101010101" charset="-122"/>
                <a:ea typeface="汉仪正圆-55W" panose="00020600040101010101" charset="-122"/>
              </a:rPr>
              <a:t>201918010413</a:t>
            </a:r>
            <a:br>
              <a:rPr lang="en-US" altLang="zh-CN" sz="1400" b="1" dirty="0">
                <a:solidFill>
                  <a:schemeClr val="tx1">
                    <a:lumMod val="75000"/>
                    <a:lumOff val="25000"/>
                  </a:schemeClr>
                </a:solidFill>
                <a:latin typeface="汉仪正圆-55W" panose="00020600040101010101" charset="-122"/>
                <a:ea typeface="汉仪正圆-55W" panose="00020600040101010101" charset="-122"/>
              </a:rPr>
            </a:br>
            <a:r>
              <a:rPr lang="en-US" altLang="zh-CN" sz="1400" b="1" dirty="0">
                <a:solidFill>
                  <a:schemeClr val="tx1">
                    <a:lumMod val="75000"/>
                    <a:lumOff val="25000"/>
                  </a:schemeClr>
                </a:solidFill>
                <a:latin typeface="汉仪正圆-55W" panose="00020600040101010101" charset="-122"/>
                <a:ea typeface="汉仪正圆-55W" panose="00020600040101010101" charset="-122"/>
              </a:rPr>
              <a:t>Time</a:t>
            </a:r>
            <a:r>
              <a:rPr lang="zh-CN" altLang="en-US" sz="1400" b="1" dirty="0">
                <a:solidFill>
                  <a:schemeClr val="tx1">
                    <a:lumMod val="75000"/>
                    <a:lumOff val="25000"/>
                  </a:schemeClr>
                </a:solidFill>
                <a:latin typeface="汉仪正圆-55W" panose="00020600040101010101" charset="-122"/>
                <a:ea typeface="汉仪正圆-55W" panose="00020600040101010101" charset="-122"/>
              </a:rPr>
              <a:t>：</a:t>
            </a:r>
            <a:r>
              <a:rPr lang="en-US" altLang="zh-CN" sz="1400" b="1">
                <a:solidFill>
                  <a:schemeClr val="tx1">
                    <a:lumMod val="75000"/>
                    <a:lumOff val="25000"/>
                  </a:schemeClr>
                </a:solidFill>
                <a:latin typeface="汉仪正圆-55W" panose="00020600040101010101" charset="-122"/>
                <a:ea typeface="汉仪正圆-55W" panose="00020600040101010101" charset="-122"/>
              </a:rPr>
              <a:t>2023</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871720" y="2461260"/>
            <a:ext cx="990600" cy="990600"/>
          </a:xfrm>
          <a:prstGeom prst="rect">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latin typeface="汉仪正圆-55W" panose="00020600040101010101" charset="-122"/>
                <a:ea typeface="汉仪正圆-55W" panose="00020600040101010101" charset="-122"/>
                <a:sym typeface="+mn-ea"/>
              </a:rPr>
              <a:t>01</a:t>
            </a:r>
            <a:endParaRPr lang="zh-CN" altLang="en-US"/>
          </a:p>
        </p:txBody>
      </p:sp>
      <p:sp>
        <p:nvSpPr>
          <p:cNvPr id="16" name="文本框 15"/>
          <p:cNvSpPr txBox="1"/>
          <p:nvPr/>
        </p:nvSpPr>
        <p:spPr>
          <a:xfrm>
            <a:off x="490220" y="1242060"/>
            <a:ext cx="2867660" cy="368300"/>
          </a:xfrm>
          <a:prstGeom prst="rect">
            <a:avLst/>
          </a:prstGeom>
          <a:noFill/>
        </p:spPr>
        <p:txBody>
          <a:bodyPr wrap="none" rtlCol="0" anchor="t">
            <a:spAutoFit/>
          </a:bodyPr>
          <a:lstStyle/>
          <a:p>
            <a:pPr algn="l"/>
            <a:r>
              <a:rPr lang="zh-CN" altLang="en-US" b="1">
                <a:solidFill>
                  <a:schemeClr val="tx1">
                    <a:lumMod val="75000"/>
                    <a:lumOff val="25000"/>
                  </a:schemeClr>
                </a:solidFill>
                <a:latin typeface="汉仪正圆-55W" panose="00020600040101010101" charset="-122"/>
                <a:ea typeface="汉仪正圆-55W" panose="00020600040101010101" charset="-122"/>
                <a:cs typeface="汉仪正圆-55W" panose="00020600040101010101" charset="-122"/>
                <a:sym typeface="+mn-ea"/>
              </a:rPr>
              <a:t>Public Health Importance</a:t>
            </a:r>
          </a:p>
        </p:txBody>
      </p:sp>
      <p:sp>
        <p:nvSpPr>
          <p:cNvPr id="17" name="1fLJCnBH9xpuDFJ文本框 16"/>
          <p:cNvSpPr txBox="1"/>
          <p:nvPr/>
        </p:nvSpPr>
        <p:spPr>
          <a:xfrm>
            <a:off x="292100" y="1696085"/>
            <a:ext cx="4577715" cy="1691640"/>
          </a:xfrm>
          <a:prstGeom prst="rect">
            <a:avLst/>
          </a:prstGeom>
          <a:noFill/>
        </p:spPr>
        <p:txBody>
          <a:bodyPr wrap="square" rtlCol="0">
            <a:spAutoFit/>
          </a:bodyPr>
          <a:lstStyle/>
          <a:p>
            <a:pPr algn="l">
              <a:lnSpc>
                <a:spcPct val="200000"/>
              </a:lnSpc>
            </a:pPr>
            <a:r>
              <a:rPr lang="zh-CN" altLang="en-US" sz="1300">
                <a:solidFill>
                  <a:schemeClr val="tx1">
                    <a:lumMod val="75000"/>
                    <a:lumOff val="25000"/>
                  </a:schemeClr>
                </a:solidFill>
                <a:latin typeface="汉仪正圆-55W" panose="00020600040101010101" charset="-122"/>
                <a:ea typeface="汉仪正圆-55W" panose="00020600040101010101" charset="-122"/>
                <a:sym typeface="+mn-ea"/>
              </a:rPr>
              <a:t>The topic of using Python for analyzing and visualizing global AIDS data is significant for public health research because it provides an efficient tool for monitoring disease prevalence and identifying high-risk groups.</a:t>
            </a:r>
          </a:p>
        </p:txBody>
      </p:sp>
      <p:sp>
        <p:nvSpPr>
          <p:cNvPr id="4" name="矩形 3"/>
          <p:cNvSpPr/>
          <p:nvPr/>
        </p:nvSpPr>
        <p:spPr>
          <a:xfrm>
            <a:off x="6274435" y="2461260"/>
            <a:ext cx="990600" cy="990600"/>
          </a:xfrm>
          <a:prstGeom prst="rect">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latin typeface="汉仪正圆-55W" panose="00020600040101010101" charset="-122"/>
                <a:ea typeface="汉仪正圆-55W" panose="00020600040101010101" charset="-122"/>
                <a:sym typeface="+mn-ea"/>
              </a:rPr>
              <a:t>02</a:t>
            </a:r>
            <a:endParaRPr lang="zh-CN" altLang="en-US"/>
          </a:p>
        </p:txBody>
      </p:sp>
      <p:sp>
        <p:nvSpPr>
          <p:cNvPr id="8" name="文本框 7"/>
          <p:cNvSpPr txBox="1"/>
          <p:nvPr/>
        </p:nvSpPr>
        <p:spPr>
          <a:xfrm>
            <a:off x="7437755" y="1242060"/>
            <a:ext cx="3308350" cy="368300"/>
          </a:xfrm>
          <a:prstGeom prst="rect">
            <a:avLst/>
          </a:prstGeom>
          <a:noFill/>
        </p:spPr>
        <p:txBody>
          <a:bodyPr wrap="none" rtlCol="0" anchor="t">
            <a:spAutoFit/>
          </a:bodyPr>
          <a:lstStyle/>
          <a:p>
            <a:pPr algn="l"/>
            <a:r>
              <a:rPr lang="zh-CN" altLang="en-US" b="1">
                <a:solidFill>
                  <a:schemeClr val="tx1">
                    <a:lumMod val="75000"/>
                    <a:lumOff val="25000"/>
                  </a:schemeClr>
                </a:solidFill>
                <a:latin typeface="汉仪正圆-55W" panose="00020600040101010101" charset="-122"/>
                <a:ea typeface="汉仪正圆-55W" panose="00020600040101010101" charset="-122"/>
                <a:cs typeface="汉仪正圆-55W" panose="00020600040101010101" charset="-122"/>
                <a:sym typeface="+mn-ea"/>
              </a:rPr>
              <a:t>Data-driven Decision Making</a:t>
            </a:r>
          </a:p>
        </p:txBody>
      </p:sp>
      <p:sp>
        <p:nvSpPr>
          <p:cNvPr id="9" name="1fLJCnBH9xpuDFJ文本框 16"/>
          <p:cNvSpPr txBox="1"/>
          <p:nvPr/>
        </p:nvSpPr>
        <p:spPr>
          <a:xfrm>
            <a:off x="7437755" y="1696085"/>
            <a:ext cx="4754245" cy="2091690"/>
          </a:xfrm>
          <a:prstGeom prst="rect">
            <a:avLst/>
          </a:prstGeom>
          <a:noFill/>
        </p:spPr>
        <p:txBody>
          <a:bodyPr wrap="square" rtlCol="0">
            <a:spAutoFit/>
          </a:bodyPr>
          <a:lstStyle/>
          <a:p>
            <a:pPr algn="l">
              <a:lnSpc>
                <a:spcPct val="200000"/>
              </a:lnSpc>
            </a:pPr>
            <a:r>
              <a:rPr lang="zh-CN" altLang="en-US" sz="1300">
                <a:solidFill>
                  <a:schemeClr val="tx1">
                    <a:lumMod val="75000"/>
                    <a:lumOff val="25000"/>
                  </a:schemeClr>
                </a:solidFill>
                <a:latin typeface="汉仪正圆-55W" panose="00020600040101010101" charset="-122"/>
                <a:ea typeface="汉仪正圆-55W" panose="00020600040101010101" charset="-122"/>
                <a:sym typeface="+mn-ea"/>
              </a:rPr>
              <a:t>The use of data analytics and visualization tools in public health decision-making can improve resource allocation and intervention strategies, and Python offers a powerful platform for processing and analyzing large and complex datasets.</a:t>
            </a:r>
          </a:p>
        </p:txBody>
      </p:sp>
      <p:sp>
        <p:nvSpPr>
          <p:cNvPr id="10" name="矩形 9"/>
          <p:cNvSpPr/>
          <p:nvPr/>
        </p:nvSpPr>
        <p:spPr>
          <a:xfrm>
            <a:off x="4871720" y="3782060"/>
            <a:ext cx="990600" cy="990600"/>
          </a:xfrm>
          <a:prstGeom prst="rect">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latin typeface="汉仪正圆-55W" panose="00020600040101010101" charset="-122"/>
                <a:ea typeface="汉仪正圆-55W" panose="00020600040101010101" charset="-122"/>
                <a:sym typeface="+mn-ea"/>
              </a:rPr>
              <a:t>03</a:t>
            </a:r>
            <a:endParaRPr lang="zh-CN" altLang="en-US"/>
          </a:p>
        </p:txBody>
      </p:sp>
      <p:sp>
        <p:nvSpPr>
          <p:cNvPr id="11" name="文本框 10"/>
          <p:cNvSpPr txBox="1"/>
          <p:nvPr/>
        </p:nvSpPr>
        <p:spPr>
          <a:xfrm>
            <a:off x="490220" y="3971925"/>
            <a:ext cx="2579370" cy="368300"/>
          </a:xfrm>
          <a:prstGeom prst="rect">
            <a:avLst/>
          </a:prstGeom>
          <a:noFill/>
        </p:spPr>
        <p:txBody>
          <a:bodyPr wrap="none" rtlCol="0" anchor="t">
            <a:spAutoFit/>
          </a:bodyPr>
          <a:lstStyle/>
          <a:p>
            <a:pPr algn="l"/>
            <a:r>
              <a:rPr lang="zh-CN" altLang="en-US" b="1">
                <a:solidFill>
                  <a:schemeClr val="tx1">
                    <a:lumMod val="75000"/>
                    <a:lumOff val="25000"/>
                  </a:schemeClr>
                </a:solidFill>
                <a:latin typeface="汉仪正圆-55W" panose="00020600040101010101" charset="-122"/>
                <a:ea typeface="汉仪正圆-55W" panose="00020600040101010101" charset="-122"/>
                <a:cs typeface="汉仪正圆-55W" panose="00020600040101010101" charset="-122"/>
                <a:sym typeface="+mn-ea"/>
              </a:rPr>
              <a:t>Scientific Contribution</a:t>
            </a:r>
          </a:p>
        </p:txBody>
      </p:sp>
      <p:sp>
        <p:nvSpPr>
          <p:cNvPr id="12" name="1fLJCnBH9xpuDFJ文本框 16"/>
          <p:cNvSpPr txBox="1"/>
          <p:nvPr/>
        </p:nvSpPr>
        <p:spPr>
          <a:xfrm>
            <a:off x="490220" y="4298950"/>
            <a:ext cx="4381500" cy="2091690"/>
          </a:xfrm>
          <a:prstGeom prst="rect">
            <a:avLst/>
          </a:prstGeom>
          <a:noFill/>
        </p:spPr>
        <p:txBody>
          <a:bodyPr wrap="square" rtlCol="0">
            <a:spAutoFit/>
          </a:bodyPr>
          <a:lstStyle/>
          <a:p>
            <a:pPr algn="l">
              <a:lnSpc>
                <a:spcPct val="200000"/>
              </a:lnSpc>
            </a:pPr>
            <a:r>
              <a:rPr lang="zh-CN" altLang="en-US" sz="1300">
                <a:solidFill>
                  <a:schemeClr val="tx1">
                    <a:lumMod val="75000"/>
                    <a:lumOff val="25000"/>
                  </a:schemeClr>
                </a:solidFill>
                <a:latin typeface="汉仪正圆-55W" panose="00020600040101010101" charset="-122"/>
                <a:ea typeface="汉仪正圆-55W" panose="00020600040101010101" charset="-122"/>
                <a:sym typeface="+mn-ea"/>
              </a:rPr>
              <a:t>The analysis and visualization of AIDS data using Python can contribute to the scientific understanding of the disease and its impact on different populations, and guide future research in the field of AIDS epidemiology.</a:t>
            </a:r>
          </a:p>
        </p:txBody>
      </p:sp>
      <p:sp>
        <p:nvSpPr>
          <p:cNvPr id="13" name="矩形 12"/>
          <p:cNvSpPr/>
          <p:nvPr/>
        </p:nvSpPr>
        <p:spPr>
          <a:xfrm>
            <a:off x="6274435" y="3782060"/>
            <a:ext cx="990600" cy="990600"/>
          </a:xfrm>
          <a:prstGeom prst="rect">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latin typeface="汉仪正圆-55W" panose="00020600040101010101" charset="-122"/>
                <a:ea typeface="汉仪正圆-55W" panose="00020600040101010101" charset="-122"/>
                <a:sym typeface="+mn-ea"/>
              </a:rPr>
              <a:t>04</a:t>
            </a:r>
            <a:endParaRPr lang="zh-CN" altLang="en-US"/>
          </a:p>
        </p:txBody>
      </p:sp>
      <p:sp>
        <p:nvSpPr>
          <p:cNvPr id="14" name="文本框 13"/>
          <p:cNvSpPr txBox="1"/>
          <p:nvPr/>
        </p:nvSpPr>
        <p:spPr>
          <a:xfrm>
            <a:off x="7437755" y="3971925"/>
            <a:ext cx="3042285" cy="368300"/>
          </a:xfrm>
          <a:prstGeom prst="rect">
            <a:avLst/>
          </a:prstGeom>
          <a:noFill/>
        </p:spPr>
        <p:txBody>
          <a:bodyPr wrap="none" rtlCol="0" anchor="t">
            <a:spAutoFit/>
          </a:bodyPr>
          <a:lstStyle/>
          <a:p>
            <a:pPr algn="l"/>
            <a:r>
              <a:rPr lang="zh-CN" altLang="en-US" b="1">
                <a:solidFill>
                  <a:schemeClr val="tx1">
                    <a:lumMod val="75000"/>
                    <a:lumOff val="25000"/>
                  </a:schemeClr>
                </a:solidFill>
                <a:latin typeface="汉仪正圆-55W" panose="00020600040101010101" charset="-122"/>
                <a:ea typeface="汉仪正圆-55W" panose="00020600040101010101" charset="-122"/>
                <a:cs typeface="汉仪正圆-55W" panose="00020600040101010101" charset="-122"/>
                <a:sym typeface="+mn-ea"/>
              </a:rPr>
              <a:t>Innovation and Technology</a:t>
            </a:r>
          </a:p>
        </p:txBody>
      </p:sp>
      <p:sp>
        <p:nvSpPr>
          <p:cNvPr id="15" name="1fLJCnBH9xpuDFJ文本框 16"/>
          <p:cNvSpPr txBox="1"/>
          <p:nvPr/>
        </p:nvSpPr>
        <p:spPr>
          <a:xfrm>
            <a:off x="7256145" y="4378325"/>
            <a:ext cx="4754880" cy="1691640"/>
          </a:xfrm>
          <a:prstGeom prst="rect">
            <a:avLst/>
          </a:prstGeom>
          <a:noFill/>
        </p:spPr>
        <p:txBody>
          <a:bodyPr wrap="square" rtlCol="0">
            <a:spAutoFit/>
          </a:bodyPr>
          <a:lstStyle/>
          <a:p>
            <a:pPr algn="l">
              <a:lnSpc>
                <a:spcPct val="200000"/>
              </a:lnSpc>
            </a:pPr>
            <a:r>
              <a:rPr lang="zh-CN" altLang="en-US" sz="1300">
                <a:solidFill>
                  <a:schemeClr val="tx1">
                    <a:lumMod val="75000"/>
                    <a:lumOff val="25000"/>
                  </a:schemeClr>
                </a:solidFill>
                <a:latin typeface="汉仪正圆-55W" panose="00020600040101010101" charset="-122"/>
                <a:ea typeface="汉仪正圆-55W" panose="00020600040101010101" charset="-122"/>
                <a:sym typeface="+mn-ea"/>
              </a:rPr>
              <a:t>The use of Python for data analysis and visualization is an innovative approach to public health research that can promote the development of more effective prevention and treatment strategies for AIDS and other infectious diseases.</a:t>
            </a:r>
          </a:p>
        </p:txBody>
      </p:sp>
      <p:pic>
        <p:nvPicPr>
          <p:cNvPr id="18" name="图片 17" descr="mh0021"/>
          <p:cNvPicPr>
            <a:picLocks noChangeAspect="1"/>
          </p:cNvPicPr>
          <p:nvPr/>
        </p:nvPicPr>
        <p:blipFill>
          <a:blip r:embed="rId4"/>
          <a:stretch>
            <a:fillRect/>
          </a:stretch>
        </p:blipFill>
        <p:spPr>
          <a:xfrm>
            <a:off x="8341995" y="6195060"/>
            <a:ext cx="3850005" cy="340360"/>
          </a:xfrm>
          <a:prstGeom prst="rect">
            <a:avLst/>
          </a:prstGeom>
        </p:spPr>
      </p:pic>
      <p:sp>
        <p:nvSpPr>
          <p:cNvPr id="20" name="文本框 19"/>
          <p:cNvSpPr txBox="1"/>
          <p:nvPr/>
        </p:nvSpPr>
        <p:spPr>
          <a:xfrm>
            <a:off x="944880" y="295910"/>
            <a:ext cx="10246995" cy="583565"/>
          </a:xfrm>
          <a:prstGeom prst="rect">
            <a:avLst/>
          </a:prstGeom>
          <a:noFill/>
        </p:spPr>
        <p:txBody>
          <a:bodyPr wrap="square" rtlCol="0">
            <a:spAutoFit/>
          </a:bodyPr>
          <a:lstStyle/>
          <a:p>
            <a:pPr algn="ctr"/>
            <a:r>
              <a:rPr lang="zh-CN" altLang="en-US" sz="3200" b="1">
                <a:solidFill>
                  <a:schemeClr val="tx1">
                    <a:lumMod val="75000"/>
                    <a:lumOff val="25000"/>
                  </a:schemeClr>
                </a:solidFill>
                <a:latin typeface="汉仪正圆-55W" panose="00020600040101010101" charset="-122"/>
                <a:ea typeface="汉仪正圆-55W" panose="00020600040101010101" charset="-122"/>
                <a:cs typeface="汉仪正圆-55W" panose="00020600040101010101" charset="-122"/>
                <a:sym typeface="+mn-ea"/>
              </a:rPr>
              <a:t>Background and significance</a:t>
            </a:r>
            <a:r>
              <a:rPr lang="en-US" altLang="zh-CN" sz="3200" b="1">
                <a:solidFill>
                  <a:schemeClr val="tx1">
                    <a:lumMod val="75000"/>
                    <a:lumOff val="25000"/>
                  </a:schemeClr>
                </a:solidFill>
                <a:latin typeface="汉仪正圆-55W" panose="00020600040101010101" charset="-122"/>
                <a:ea typeface="汉仪正圆-55W" panose="00020600040101010101" charset="-122"/>
                <a:cs typeface="汉仪正圆-55W" panose="00020600040101010101" charset="-122"/>
                <a:sym typeface="+mn-ea"/>
              </a:rPr>
              <a:t> </a:t>
            </a:r>
            <a:r>
              <a:rPr lang="zh-CN" altLang="en-US" sz="3200" b="1">
                <a:solidFill>
                  <a:schemeClr val="tx1">
                    <a:lumMod val="75000"/>
                    <a:lumOff val="25000"/>
                  </a:schemeClr>
                </a:solidFill>
                <a:latin typeface="汉仪正圆-55W" panose="00020600040101010101" charset="-122"/>
                <a:ea typeface="汉仪正圆-55W" panose="00020600040101010101" charset="-122"/>
                <a:cs typeface="汉仪正圆-55W" panose="00020600040101010101" charset="-122"/>
                <a:sym typeface="+mn-ea"/>
              </a:rPr>
              <a:t>of the chosen topic</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447675" y="438150"/>
            <a:ext cx="11296650" cy="5981700"/>
          </a:xfrm>
          <a:prstGeom prst="roundRect">
            <a:avLst>
              <a:gd name="adj" fmla="val 57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61670" y="61658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304270" y="61658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61670" y="602043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304270" y="6020435"/>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952500" y="721360"/>
            <a:ext cx="10287000" cy="0"/>
          </a:xfrm>
          <a:prstGeom prst="line">
            <a:avLst/>
          </a:prstGeom>
          <a:ln w="12700">
            <a:solidFill>
              <a:srgbClr val="415065"/>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944245" y="6125210"/>
            <a:ext cx="10287000" cy="0"/>
          </a:xfrm>
          <a:prstGeom prst="line">
            <a:avLst/>
          </a:prstGeom>
          <a:ln w="12700">
            <a:solidFill>
              <a:srgbClr val="415065"/>
            </a:solidFill>
            <a:prstDash val="solid"/>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676400" y="2892425"/>
            <a:ext cx="8839200" cy="1445260"/>
          </a:xfrm>
          <a:prstGeom prst="rect">
            <a:avLst/>
          </a:prstGeom>
          <a:noFill/>
        </p:spPr>
        <p:txBody>
          <a:bodyPr wrap="square" rtlCol="0">
            <a:spAutoFit/>
          </a:bodyPr>
          <a:lstStyle/>
          <a:p>
            <a:pPr algn="ctr"/>
            <a:r>
              <a:rPr lang="zh-CN" altLang="en-US" sz="4400" b="1">
                <a:solidFill>
                  <a:srgbClr val="415065"/>
                </a:solidFill>
                <a:latin typeface="汉仪正圆-55W" panose="00020600040101010101" charset="-122"/>
                <a:ea typeface="汉仪正圆-55W" panose="00020600040101010101" charset="-122"/>
              </a:rPr>
              <a:t>Research ideas and methods (specific steps)</a:t>
            </a:r>
          </a:p>
        </p:txBody>
      </p:sp>
      <p:sp>
        <p:nvSpPr>
          <p:cNvPr id="15" name="矩形 14"/>
          <p:cNvSpPr/>
          <p:nvPr/>
        </p:nvSpPr>
        <p:spPr>
          <a:xfrm>
            <a:off x="4057650" y="4620260"/>
            <a:ext cx="4076700" cy="75565"/>
          </a:xfrm>
          <a:prstGeom prst="rect">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5600700" y="1619250"/>
            <a:ext cx="990600" cy="990600"/>
          </a:xfrm>
          <a:prstGeom prst="roundRect">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a:latin typeface="汉仪正圆-55W" panose="00020600040101010101" charset="-122"/>
                <a:ea typeface="汉仪正圆-55W" panose="00020600040101010101" charset="-122"/>
              </a:rPr>
              <a:t>02</a:t>
            </a:r>
          </a:p>
        </p:txBody>
      </p:sp>
      <p:pic>
        <p:nvPicPr>
          <p:cNvPr id="3" name="图片 2" descr="mh0021"/>
          <p:cNvPicPr>
            <a:picLocks noChangeAspect="1"/>
          </p:cNvPicPr>
          <p:nvPr/>
        </p:nvPicPr>
        <p:blipFill>
          <a:blip r:embed="rId3"/>
          <a:stretch>
            <a:fillRect/>
          </a:stretch>
        </p:blipFill>
        <p:spPr>
          <a:xfrm>
            <a:off x="944245" y="764540"/>
            <a:ext cx="3850005" cy="340360"/>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85470" y="295910"/>
            <a:ext cx="10966450" cy="706755"/>
          </a:xfrm>
          <a:prstGeom prst="rect">
            <a:avLst/>
          </a:prstGeom>
          <a:noFill/>
        </p:spPr>
        <p:txBody>
          <a:bodyPr wrap="square" rtlCol="0">
            <a:spAutoFit/>
          </a:bodyPr>
          <a:lstStyle/>
          <a:p>
            <a:pPr algn="ctr"/>
            <a:r>
              <a:rPr lang="zh-CN" altLang="en-US" sz="4000" b="1">
                <a:solidFill>
                  <a:srgbClr val="415065"/>
                </a:solidFill>
                <a:latin typeface="汉仪正圆-55W" panose="00020600040101010101" charset="-122"/>
                <a:ea typeface="汉仪正圆-55W" panose="00020600040101010101" charset="-122"/>
                <a:sym typeface="+mn-ea"/>
              </a:rPr>
              <a:t>Research idea</a:t>
            </a:r>
          </a:p>
        </p:txBody>
      </p:sp>
      <p:grpSp>
        <p:nvGrpSpPr>
          <p:cNvPr id="8" name="组合 7"/>
          <p:cNvGrpSpPr/>
          <p:nvPr/>
        </p:nvGrpSpPr>
        <p:grpSpPr>
          <a:xfrm>
            <a:off x="873760" y="1629410"/>
            <a:ext cx="10445115" cy="1076325"/>
            <a:chOff x="1521" y="2866"/>
            <a:chExt cx="16449" cy="1695"/>
          </a:xfrm>
        </p:grpSpPr>
        <p:sp>
          <p:nvSpPr>
            <p:cNvPr id="2" name="矩形 1"/>
            <p:cNvSpPr/>
            <p:nvPr/>
          </p:nvSpPr>
          <p:spPr>
            <a:xfrm>
              <a:off x="1521" y="3270"/>
              <a:ext cx="871" cy="871"/>
            </a:xfrm>
            <a:prstGeom prst="rect">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汉仪正圆-55W" panose="00020600040101010101" charset="-122"/>
                  <a:ea typeface="汉仪正圆-55W" panose="00020600040101010101" charset="-122"/>
                  <a:sym typeface="+mn-ea"/>
                </a:rPr>
                <a:t>01</a:t>
              </a:r>
            </a:p>
          </p:txBody>
        </p:sp>
        <p:sp>
          <p:nvSpPr>
            <p:cNvPr id="4" name="矩形 3"/>
            <p:cNvSpPr/>
            <p:nvPr/>
          </p:nvSpPr>
          <p:spPr>
            <a:xfrm>
              <a:off x="2591" y="3270"/>
              <a:ext cx="2941" cy="871"/>
            </a:xfrm>
            <a:prstGeom prst="rect">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latin typeface="汉仪正圆-55W" panose="00020600040101010101" charset="-122"/>
                  <a:ea typeface="汉仪正圆-55W" panose="00020600040101010101" charset="-122"/>
                  <a:cs typeface="汉仪正圆-55W" panose="00020600040101010101" charset="-122"/>
                  <a:sym typeface="+mn-ea"/>
                </a:rPr>
                <a:t>Understanding the data set</a:t>
              </a:r>
            </a:p>
          </p:txBody>
        </p:sp>
        <p:sp>
          <p:nvSpPr>
            <p:cNvPr id="17" name="1fLJCnBH9xpuDFJ文本框 16"/>
            <p:cNvSpPr txBox="1"/>
            <p:nvPr/>
          </p:nvSpPr>
          <p:spPr>
            <a:xfrm>
              <a:off x="5731" y="2866"/>
              <a:ext cx="12239" cy="1695"/>
            </a:xfrm>
            <a:prstGeom prst="rect">
              <a:avLst/>
            </a:prstGeom>
            <a:noFill/>
          </p:spPr>
          <p:txBody>
            <a:bodyPr wrap="square" rtlCol="0">
              <a:spAutoFit/>
            </a:bodyPr>
            <a:lstStyle/>
            <a:p>
              <a:pPr algn="l">
                <a:lnSpc>
                  <a:spcPct val="200000"/>
                </a:lnSpc>
              </a:pPr>
              <a:r>
                <a:rPr lang="zh-CN" altLang="en-US" sz="1600">
                  <a:solidFill>
                    <a:schemeClr val="tx1">
                      <a:lumMod val="75000"/>
                      <a:lumOff val="25000"/>
                    </a:schemeClr>
                  </a:solidFill>
                  <a:latin typeface="汉仪正圆-55W" panose="00020600040101010101" charset="-122"/>
                  <a:ea typeface="汉仪正圆-55W" panose="00020600040101010101" charset="-122"/>
                  <a:sym typeface="+mn-ea"/>
                </a:rPr>
                <a:t>Understanding the basics of the dataset and the data types provides the basis for later data processing and visual presentation.</a:t>
              </a:r>
            </a:p>
          </p:txBody>
        </p:sp>
      </p:grpSp>
      <p:grpSp>
        <p:nvGrpSpPr>
          <p:cNvPr id="9" name="组合 8"/>
          <p:cNvGrpSpPr/>
          <p:nvPr/>
        </p:nvGrpSpPr>
        <p:grpSpPr>
          <a:xfrm>
            <a:off x="846455" y="3105150"/>
            <a:ext cx="10445115" cy="1076325"/>
            <a:chOff x="1521" y="2841"/>
            <a:chExt cx="16449" cy="1695"/>
          </a:xfrm>
        </p:grpSpPr>
        <p:sp>
          <p:nvSpPr>
            <p:cNvPr id="10" name="矩形 9"/>
            <p:cNvSpPr/>
            <p:nvPr/>
          </p:nvSpPr>
          <p:spPr>
            <a:xfrm>
              <a:off x="1521" y="3270"/>
              <a:ext cx="871" cy="871"/>
            </a:xfrm>
            <a:prstGeom prst="rect">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汉仪正圆-55W" panose="00020600040101010101" charset="-122"/>
                  <a:ea typeface="汉仪正圆-55W" panose="00020600040101010101" charset="-122"/>
                  <a:sym typeface="+mn-ea"/>
                </a:rPr>
                <a:t>02</a:t>
              </a:r>
            </a:p>
          </p:txBody>
        </p:sp>
        <p:sp>
          <p:nvSpPr>
            <p:cNvPr id="11" name="矩形 10"/>
            <p:cNvSpPr/>
            <p:nvPr/>
          </p:nvSpPr>
          <p:spPr>
            <a:xfrm>
              <a:off x="2591" y="3270"/>
              <a:ext cx="2941" cy="871"/>
            </a:xfrm>
            <a:prstGeom prst="rect">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latin typeface="汉仪正圆-55W" panose="00020600040101010101" charset="-122"/>
                  <a:ea typeface="汉仪正圆-55W" panose="00020600040101010101" charset="-122"/>
                  <a:cs typeface="汉仪正圆-55W" panose="00020600040101010101" charset="-122"/>
                  <a:sym typeface="+mn-ea"/>
                </a:rPr>
                <a:t>Data processing</a:t>
              </a:r>
            </a:p>
          </p:txBody>
        </p:sp>
        <p:sp>
          <p:nvSpPr>
            <p:cNvPr id="12" name="1fLJCnBH9xpuDFJ文本框 16"/>
            <p:cNvSpPr txBox="1"/>
            <p:nvPr/>
          </p:nvSpPr>
          <p:spPr>
            <a:xfrm>
              <a:off x="5731" y="2841"/>
              <a:ext cx="12239" cy="1695"/>
            </a:xfrm>
            <a:prstGeom prst="rect">
              <a:avLst/>
            </a:prstGeom>
            <a:noFill/>
          </p:spPr>
          <p:txBody>
            <a:bodyPr wrap="square" rtlCol="0">
              <a:spAutoFit/>
            </a:bodyPr>
            <a:lstStyle/>
            <a:p>
              <a:pPr algn="l">
                <a:lnSpc>
                  <a:spcPct val="200000"/>
                </a:lnSpc>
              </a:pPr>
              <a:r>
                <a:rPr lang="zh-CN" altLang="en-US" sz="1600">
                  <a:solidFill>
                    <a:schemeClr val="tx1">
                      <a:lumMod val="75000"/>
                      <a:lumOff val="25000"/>
                    </a:schemeClr>
                  </a:solidFill>
                  <a:latin typeface="汉仪正圆-55W" panose="00020600040101010101" charset="-122"/>
                  <a:ea typeface="汉仪正圆-55W" panose="00020600040101010101" charset="-122"/>
                  <a:sym typeface="+mn-ea"/>
                </a:rPr>
                <a:t>Cleaning, processing, grouping and other operations on the data in preparation for later visualisation</a:t>
              </a:r>
            </a:p>
          </p:txBody>
        </p:sp>
      </p:grpSp>
      <p:grpSp>
        <p:nvGrpSpPr>
          <p:cNvPr id="13" name="组合 12"/>
          <p:cNvGrpSpPr/>
          <p:nvPr/>
        </p:nvGrpSpPr>
        <p:grpSpPr>
          <a:xfrm>
            <a:off x="846455" y="4566285"/>
            <a:ext cx="10805795" cy="1076325"/>
            <a:chOff x="1521" y="2841"/>
            <a:chExt cx="17017" cy="1695"/>
          </a:xfrm>
        </p:grpSpPr>
        <p:sp>
          <p:nvSpPr>
            <p:cNvPr id="14" name="矩形 13"/>
            <p:cNvSpPr/>
            <p:nvPr/>
          </p:nvSpPr>
          <p:spPr>
            <a:xfrm>
              <a:off x="1521" y="3270"/>
              <a:ext cx="871" cy="871"/>
            </a:xfrm>
            <a:prstGeom prst="rect">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汉仪正圆-55W" panose="00020600040101010101" charset="-122"/>
                  <a:ea typeface="汉仪正圆-55W" panose="00020600040101010101" charset="-122"/>
                  <a:sym typeface="+mn-ea"/>
                </a:rPr>
                <a:t>03</a:t>
              </a:r>
            </a:p>
          </p:txBody>
        </p:sp>
        <p:sp>
          <p:nvSpPr>
            <p:cNvPr id="15" name="矩形 14"/>
            <p:cNvSpPr/>
            <p:nvPr/>
          </p:nvSpPr>
          <p:spPr>
            <a:xfrm>
              <a:off x="2591" y="3270"/>
              <a:ext cx="2941" cy="871"/>
            </a:xfrm>
            <a:prstGeom prst="rect">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latin typeface="汉仪正圆-55W" panose="00020600040101010101" charset="-122"/>
                  <a:ea typeface="汉仪正圆-55W" panose="00020600040101010101" charset="-122"/>
                  <a:cs typeface="汉仪正圆-55W" panose="00020600040101010101" charset="-122"/>
                  <a:sym typeface="+mn-ea"/>
                </a:rPr>
                <a:t>Visualisation</a:t>
              </a:r>
            </a:p>
          </p:txBody>
        </p:sp>
        <p:sp>
          <p:nvSpPr>
            <p:cNvPr id="16" name="1fLJCnBH9xpuDFJ文本框 16"/>
            <p:cNvSpPr txBox="1"/>
            <p:nvPr/>
          </p:nvSpPr>
          <p:spPr>
            <a:xfrm>
              <a:off x="5731" y="2841"/>
              <a:ext cx="12807" cy="1695"/>
            </a:xfrm>
            <a:prstGeom prst="rect">
              <a:avLst/>
            </a:prstGeom>
            <a:noFill/>
          </p:spPr>
          <p:txBody>
            <a:bodyPr wrap="square" rtlCol="0">
              <a:spAutoFit/>
            </a:bodyPr>
            <a:lstStyle/>
            <a:p>
              <a:pPr algn="l">
                <a:lnSpc>
                  <a:spcPct val="200000"/>
                </a:lnSpc>
              </a:pPr>
              <a:r>
                <a:rPr lang="zh-CN" altLang="en-US" sz="1600">
                  <a:solidFill>
                    <a:schemeClr val="tx1">
                      <a:lumMod val="75000"/>
                      <a:lumOff val="25000"/>
                    </a:schemeClr>
                  </a:solidFill>
                  <a:latin typeface="汉仪正圆-55W" panose="00020600040101010101" charset="-122"/>
                  <a:ea typeface="汉仪正圆-55W" panose="00020600040101010101" charset="-122"/>
                  <a:sym typeface="+mn-ea"/>
                </a:rPr>
                <a:t>A Python visualisation library is used to show the distribution of data, trends, etc. to visualise the number of HIV cases, deaths and survivals in different regions.</a:t>
              </a:r>
            </a:p>
          </p:txBody>
        </p:sp>
      </p:grpSp>
      <p:pic>
        <p:nvPicPr>
          <p:cNvPr id="22" name="图片 21" descr="mh0021"/>
          <p:cNvPicPr>
            <a:picLocks noChangeAspect="1"/>
          </p:cNvPicPr>
          <p:nvPr/>
        </p:nvPicPr>
        <p:blipFill>
          <a:blip r:embed="rId3"/>
          <a:stretch>
            <a:fillRect/>
          </a:stretch>
        </p:blipFill>
        <p:spPr>
          <a:xfrm>
            <a:off x="8341995" y="6195060"/>
            <a:ext cx="3850005" cy="340360"/>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239895" y="295910"/>
            <a:ext cx="3657600" cy="706755"/>
          </a:xfrm>
          <a:prstGeom prst="rect">
            <a:avLst/>
          </a:prstGeom>
          <a:noFill/>
        </p:spPr>
        <p:txBody>
          <a:bodyPr wrap="square" rtlCol="0">
            <a:spAutoFit/>
          </a:bodyPr>
          <a:lstStyle/>
          <a:p>
            <a:pPr algn="ctr"/>
            <a:r>
              <a:rPr lang="en-US" altLang="zh-CN" sz="4000" b="1">
                <a:solidFill>
                  <a:srgbClr val="415065"/>
                </a:solidFill>
                <a:latin typeface="汉仪正圆-55W" panose="00020600040101010101" charset="-122"/>
                <a:ea typeface="汉仪正圆-55W" panose="00020600040101010101" charset="-122"/>
                <a:sym typeface="+mn-ea"/>
              </a:rPr>
              <a:t>M</a:t>
            </a:r>
            <a:r>
              <a:rPr lang="zh-CN" altLang="en-US" sz="4000" b="1">
                <a:solidFill>
                  <a:srgbClr val="415065"/>
                </a:solidFill>
                <a:latin typeface="汉仪正圆-55W" panose="00020600040101010101" charset="-122"/>
                <a:ea typeface="汉仪正圆-55W" panose="00020600040101010101" charset="-122"/>
                <a:sym typeface="+mn-ea"/>
              </a:rPr>
              <a:t>ethods</a:t>
            </a:r>
          </a:p>
        </p:txBody>
      </p:sp>
      <p:grpSp>
        <p:nvGrpSpPr>
          <p:cNvPr id="18" name="组合 17"/>
          <p:cNvGrpSpPr/>
          <p:nvPr/>
        </p:nvGrpSpPr>
        <p:grpSpPr>
          <a:xfrm>
            <a:off x="585470" y="2012950"/>
            <a:ext cx="3278505" cy="3619500"/>
            <a:chOff x="1514" y="3060"/>
            <a:chExt cx="5163" cy="5700"/>
          </a:xfrm>
        </p:grpSpPr>
        <p:sp>
          <p:nvSpPr>
            <p:cNvPr id="4" name="矩形 3"/>
            <p:cNvSpPr/>
            <p:nvPr/>
          </p:nvSpPr>
          <p:spPr>
            <a:xfrm>
              <a:off x="1517" y="3960"/>
              <a:ext cx="5160" cy="4800"/>
            </a:xfrm>
            <a:prstGeom prst="rect">
              <a:avLst/>
            </a:prstGeom>
            <a:noFill/>
            <a:ln>
              <a:solidFill>
                <a:srgbClr val="415065"/>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302" y="3060"/>
              <a:ext cx="1590" cy="159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latin typeface="汉仪正圆-55W" panose="00020600040101010101" charset="-122"/>
                  <a:ea typeface="汉仪正圆-55W" panose="00020600040101010101" charset="-122"/>
                </a:rPr>
                <a:t>01</a:t>
              </a:r>
            </a:p>
          </p:txBody>
        </p:sp>
        <p:sp>
          <p:nvSpPr>
            <p:cNvPr id="17" name="1fLJCnBH9xpuDFJ文本框 16"/>
            <p:cNvSpPr txBox="1"/>
            <p:nvPr/>
          </p:nvSpPr>
          <p:spPr>
            <a:xfrm>
              <a:off x="1514" y="5337"/>
              <a:ext cx="5159" cy="2858"/>
            </a:xfrm>
            <a:prstGeom prst="rect">
              <a:avLst/>
            </a:prstGeom>
            <a:noFill/>
          </p:spPr>
          <p:txBody>
            <a:bodyPr wrap="square" rtlCol="0">
              <a:spAutoFit/>
            </a:bodyPr>
            <a:lstStyle/>
            <a:p>
              <a:pPr algn="ctr">
                <a:lnSpc>
                  <a:spcPct val="200000"/>
                </a:lnSpc>
              </a:pPr>
              <a:r>
                <a:rPr lang="zh-CN" altLang="en-US" sz="1400">
                  <a:solidFill>
                    <a:schemeClr val="tx1">
                      <a:lumMod val="75000"/>
                      <a:lumOff val="25000"/>
                    </a:schemeClr>
                  </a:solidFill>
                  <a:latin typeface="汉仪正圆-55W" panose="00020600040101010101" charset="-122"/>
                  <a:ea typeface="汉仪正圆-55W" panose="00020600040101010101" charset="-122"/>
                  <a:sym typeface="+mn-ea"/>
                </a:rPr>
                <a:t>Use the </a:t>
              </a:r>
              <a:r>
                <a:rPr lang="zh-CN" altLang="en-US" sz="1400" b="1">
                  <a:solidFill>
                    <a:schemeClr val="tx1">
                      <a:lumMod val="75000"/>
                      <a:lumOff val="25000"/>
                    </a:schemeClr>
                  </a:solidFill>
                  <a:latin typeface="汉仪正圆-55W" panose="00020600040101010101" charset="-122"/>
                  <a:ea typeface="汉仪正圆-55W" panose="00020600040101010101" charset="-122"/>
                  <a:sym typeface="+mn-ea"/>
                </a:rPr>
                <a:t>read_csv</a:t>
              </a:r>
              <a:r>
                <a:rPr lang="zh-CN" altLang="en-US" sz="1400">
                  <a:solidFill>
                    <a:schemeClr val="tx1">
                      <a:lumMod val="75000"/>
                      <a:lumOff val="25000"/>
                    </a:schemeClr>
                  </a:solidFill>
                  <a:latin typeface="汉仪正圆-55W" panose="00020600040101010101" charset="-122"/>
                  <a:ea typeface="汉仪正圆-55W" panose="00020600040101010101" charset="-122"/>
                  <a:sym typeface="+mn-ea"/>
                </a:rPr>
                <a:t> function in the </a:t>
              </a:r>
              <a:r>
                <a:rPr lang="zh-CN" altLang="en-US" sz="1400" b="1">
                  <a:solidFill>
                    <a:schemeClr val="tx1">
                      <a:lumMod val="75000"/>
                      <a:lumOff val="25000"/>
                    </a:schemeClr>
                  </a:solidFill>
                  <a:latin typeface="汉仪正圆-55W" panose="00020600040101010101" charset="-122"/>
                  <a:ea typeface="汉仪正圆-55W" panose="00020600040101010101" charset="-122"/>
                  <a:sym typeface="+mn-ea"/>
                </a:rPr>
                <a:t>pandas</a:t>
              </a:r>
              <a:r>
                <a:rPr lang="zh-CN" altLang="en-US" sz="1400">
                  <a:solidFill>
                    <a:schemeClr val="tx1">
                      <a:lumMod val="75000"/>
                      <a:lumOff val="25000"/>
                    </a:schemeClr>
                  </a:solidFill>
                  <a:latin typeface="汉仪正圆-55W" panose="00020600040101010101" charset="-122"/>
                  <a:ea typeface="汉仪正圆-55W" panose="00020600040101010101" charset="-122"/>
                  <a:sym typeface="+mn-ea"/>
                </a:rPr>
                <a:t> library to read the csv file and read the data into the DataFrame.</a:t>
              </a:r>
            </a:p>
          </p:txBody>
        </p:sp>
      </p:grpSp>
      <p:grpSp>
        <p:nvGrpSpPr>
          <p:cNvPr id="24" name="组合 23"/>
          <p:cNvGrpSpPr/>
          <p:nvPr/>
        </p:nvGrpSpPr>
        <p:grpSpPr>
          <a:xfrm>
            <a:off x="8328025" y="2012950"/>
            <a:ext cx="3289935" cy="3619500"/>
            <a:chOff x="1517" y="3060"/>
            <a:chExt cx="5181" cy="5700"/>
          </a:xfrm>
        </p:grpSpPr>
        <p:sp>
          <p:nvSpPr>
            <p:cNvPr id="25" name="矩形 24"/>
            <p:cNvSpPr/>
            <p:nvPr/>
          </p:nvSpPr>
          <p:spPr>
            <a:xfrm>
              <a:off x="1517" y="3960"/>
              <a:ext cx="5160" cy="4800"/>
            </a:xfrm>
            <a:prstGeom prst="rect">
              <a:avLst/>
            </a:prstGeom>
            <a:noFill/>
            <a:ln>
              <a:solidFill>
                <a:srgbClr val="415065"/>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302" y="3060"/>
              <a:ext cx="1590" cy="159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latin typeface="汉仪正圆-55W" panose="00020600040101010101" charset="-122"/>
                  <a:ea typeface="汉仪正圆-55W" panose="00020600040101010101" charset="-122"/>
                </a:rPr>
                <a:t>03</a:t>
              </a:r>
            </a:p>
          </p:txBody>
        </p:sp>
        <p:sp>
          <p:nvSpPr>
            <p:cNvPr id="28" name="1fLJCnBH9xpuDFJ文本框 16"/>
            <p:cNvSpPr txBox="1"/>
            <p:nvPr/>
          </p:nvSpPr>
          <p:spPr>
            <a:xfrm>
              <a:off x="1539" y="4950"/>
              <a:ext cx="5159" cy="3633"/>
            </a:xfrm>
            <a:prstGeom prst="rect">
              <a:avLst/>
            </a:prstGeom>
            <a:noFill/>
          </p:spPr>
          <p:txBody>
            <a:bodyPr wrap="square" rtlCol="0">
              <a:spAutoFit/>
            </a:bodyPr>
            <a:lstStyle/>
            <a:p>
              <a:pPr algn="ctr">
                <a:lnSpc>
                  <a:spcPct val="200000"/>
                </a:lnSpc>
              </a:pPr>
              <a:r>
                <a:rPr lang="zh-CN" altLang="en-US" sz="1200">
                  <a:solidFill>
                    <a:schemeClr val="tx1">
                      <a:lumMod val="75000"/>
                      <a:lumOff val="25000"/>
                    </a:schemeClr>
                  </a:solidFill>
                  <a:latin typeface="汉仪正圆-55W" panose="00020600040101010101" charset="-122"/>
                  <a:ea typeface="汉仪正圆-55W" panose="00020600040101010101" charset="-122"/>
                  <a:sym typeface="+mn-ea"/>
                </a:rPr>
                <a:t>Use the functions in the </a:t>
              </a:r>
              <a:r>
                <a:rPr lang="zh-CN" altLang="en-US" sz="1200" b="1">
                  <a:solidFill>
                    <a:schemeClr val="tx1">
                      <a:lumMod val="75000"/>
                      <a:lumOff val="25000"/>
                    </a:schemeClr>
                  </a:solidFill>
                  <a:latin typeface="汉仪正圆-55W" panose="00020600040101010101" charset="-122"/>
                  <a:ea typeface="汉仪正圆-55W" panose="00020600040101010101" charset="-122"/>
                  <a:sym typeface="+mn-ea"/>
                </a:rPr>
                <a:t>matplotlib</a:t>
              </a:r>
              <a:r>
                <a:rPr lang="zh-CN" altLang="en-US" sz="1200">
                  <a:solidFill>
                    <a:schemeClr val="tx1">
                      <a:lumMod val="75000"/>
                      <a:lumOff val="25000"/>
                    </a:schemeClr>
                  </a:solidFill>
                  <a:latin typeface="汉仪正圆-55W" panose="00020600040101010101" charset="-122"/>
                  <a:ea typeface="汉仪正圆-55W" panose="00020600040101010101" charset="-122"/>
                  <a:sym typeface="+mn-ea"/>
                </a:rPr>
                <a:t> library and the </a:t>
              </a:r>
              <a:r>
                <a:rPr lang="zh-CN" altLang="en-US" sz="1200" b="1">
                  <a:solidFill>
                    <a:schemeClr val="tx1">
                      <a:lumMod val="75000"/>
                      <a:lumOff val="25000"/>
                    </a:schemeClr>
                  </a:solidFill>
                  <a:latin typeface="汉仪正圆-55W" panose="00020600040101010101" charset="-122"/>
                  <a:ea typeface="汉仪正圆-55W" panose="00020600040101010101" charset="-122"/>
                  <a:sym typeface="+mn-ea"/>
                </a:rPr>
                <a:t>seaborn</a:t>
              </a:r>
              <a:r>
                <a:rPr lang="zh-CN" altLang="en-US" sz="1200">
                  <a:solidFill>
                    <a:schemeClr val="tx1">
                      <a:lumMod val="75000"/>
                      <a:lumOff val="25000"/>
                    </a:schemeClr>
                  </a:solidFill>
                  <a:latin typeface="汉仪正圆-55W" panose="00020600040101010101" charset="-122"/>
                  <a:ea typeface="汉仪正圆-55W" panose="00020600040101010101" charset="-122"/>
                  <a:sym typeface="+mn-ea"/>
                </a:rPr>
                <a:t> library to visualise the data, such as drawing bar charts, line charts, heat maps, pie charts, etc. Also, parameters such as graph size and colour can be set using the </a:t>
              </a:r>
              <a:r>
                <a:rPr lang="zh-CN" altLang="en-US" sz="1200" b="1">
                  <a:solidFill>
                    <a:schemeClr val="tx1">
                      <a:lumMod val="75000"/>
                      <a:lumOff val="25000"/>
                    </a:schemeClr>
                  </a:solidFill>
                  <a:latin typeface="汉仪正圆-55W" panose="00020600040101010101" charset="-122"/>
                  <a:ea typeface="汉仪正圆-55W" panose="00020600040101010101" charset="-122"/>
                  <a:sym typeface="+mn-ea"/>
                </a:rPr>
                <a:t>rcParams</a:t>
              </a:r>
              <a:r>
                <a:rPr lang="zh-CN" altLang="en-US" sz="1200">
                  <a:solidFill>
                    <a:schemeClr val="tx1">
                      <a:lumMod val="75000"/>
                      <a:lumOff val="25000"/>
                    </a:schemeClr>
                  </a:solidFill>
                  <a:latin typeface="汉仪正圆-55W" panose="00020600040101010101" charset="-122"/>
                  <a:ea typeface="汉仪正圆-55W" panose="00020600040101010101" charset="-122"/>
                  <a:sym typeface="+mn-ea"/>
                </a:rPr>
                <a:t> property.</a:t>
              </a:r>
            </a:p>
          </p:txBody>
        </p:sp>
      </p:grpSp>
      <p:pic>
        <p:nvPicPr>
          <p:cNvPr id="11" name="图片 10" descr="mh0021"/>
          <p:cNvPicPr>
            <a:picLocks noChangeAspect="1"/>
          </p:cNvPicPr>
          <p:nvPr/>
        </p:nvPicPr>
        <p:blipFill>
          <a:blip r:embed="rId3"/>
          <a:stretch>
            <a:fillRect/>
          </a:stretch>
        </p:blipFill>
        <p:spPr>
          <a:xfrm>
            <a:off x="8341995" y="6195060"/>
            <a:ext cx="3850005" cy="340360"/>
          </a:xfrm>
          <a:prstGeom prst="rect">
            <a:avLst/>
          </a:prstGeom>
        </p:spPr>
      </p:pic>
      <p:grpSp>
        <p:nvGrpSpPr>
          <p:cNvPr id="14" name="组合 13"/>
          <p:cNvGrpSpPr/>
          <p:nvPr/>
        </p:nvGrpSpPr>
        <p:grpSpPr>
          <a:xfrm>
            <a:off x="4594860" y="2012950"/>
            <a:ext cx="3276600" cy="3619500"/>
            <a:chOff x="1517" y="3060"/>
            <a:chExt cx="5160" cy="5700"/>
          </a:xfrm>
        </p:grpSpPr>
        <p:sp>
          <p:nvSpPr>
            <p:cNvPr id="15" name="矩形 14"/>
            <p:cNvSpPr/>
            <p:nvPr/>
          </p:nvSpPr>
          <p:spPr>
            <a:xfrm>
              <a:off x="1517" y="3960"/>
              <a:ext cx="5160" cy="4800"/>
            </a:xfrm>
            <a:prstGeom prst="rect">
              <a:avLst/>
            </a:prstGeom>
            <a:noFill/>
            <a:ln>
              <a:solidFill>
                <a:srgbClr val="415065"/>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3302" y="3060"/>
              <a:ext cx="1590" cy="159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latin typeface="汉仪正圆-55W" panose="00020600040101010101" charset="-122"/>
                  <a:ea typeface="汉仪正圆-55W" panose="00020600040101010101" charset="-122"/>
                </a:rPr>
                <a:t>02</a:t>
              </a:r>
            </a:p>
          </p:txBody>
        </p:sp>
        <p:sp>
          <p:nvSpPr>
            <p:cNvPr id="31" name="1fLJCnBH9xpuDFJ文本框 16"/>
            <p:cNvSpPr txBox="1"/>
            <p:nvPr/>
          </p:nvSpPr>
          <p:spPr>
            <a:xfrm>
              <a:off x="1517" y="5338"/>
              <a:ext cx="5159" cy="2858"/>
            </a:xfrm>
            <a:prstGeom prst="rect">
              <a:avLst/>
            </a:prstGeom>
            <a:noFill/>
          </p:spPr>
          <p:txBody>
            <a:bodyPr wrap="square" rtlCol="0">
              <a:spAutoFit/>
            </a:bodyPr>
            <a:lstStyle/>
            <a:p>
              <a:pPr algn="ctr">
                <a:lnSpc>
                  <a:spcPct val="200000"/>
                </a:lnSpc>
              </a:pPr>
              <a:r>
                <a:rPr lang="zh-CN" altLang="en-US" sz="1400">
                  <a:solidFill>
                    <a:schemeClr val="tx1">
                      <a:lumMod val="75000"/>
                      <a:lumOff val="25000"/>
                    </a:schemeClr>
                  </a:solidFill>
                  <a:latin typeface="汉仪正圆-55W" panose="00020600040101010101" charset="-122"/>
                  <a:ea typeface="汉仪正圆-55W" panose="00020600040101010101" charset="-122"/>
                  <a:sym typeface="+mn-ea"/>
                </a:rPr>
                <a:t>Use some of the common functions in the </a:t>
              </a:r>
              <a:r>
                <a:rPr lang="zh-CN" altLang="en-US" sz="1400" b="1">
                  <a:solidFill>
                    <a:schemeClr val="tx1">
                      <a:lumMod val="75000"/>
                      <a:lumOff val="25000"/>
                    </a:schemeClr>
                  </a:solidFill>
                  <a:latin typeface="汉仪正圆-55W" panose="00020600040101010101" charset="-122"/>
                  <a:ea typeface="汉仪正圆-55W" panose="00020600040101010101" charset="-122"/>
                  <a:sym typeface="+mn-ea"/>
                </a:rPr>
                <a:t>pandas</a:t>
              </a:r>
              <a:r>
                <a:rPr lang="zh-CN" altLang="en-US" sz="1400">
                  <a:solidFill>
                    <a:schemeClr val="tx1">
                      <a:lumMod val="75000"/>
                      <a:lumOff val="25000"/>
                    </a:schemeClr>
                  </a:solidFill>
                  <a:latin typeface="汉仪正圆-55W" panose="00020600040101010101" charset="-122"/>
                  <a:ea typeface="汉仪正圆-55W" panose="00020600040101010101" charset="-122"/>
                  <a:sym typeface="+mn-ea"/>
                </a:rPr>
                <a:t> library such as </a:t>
              </a:r>
              <a:r>
                <a:rPr lang="zh-CN" altLang="en-US" sz="1400" b="1">
                  <a:solidFill>
                    <a:schemeClr val="tx1">
                      <a:lumMod val="75000"/>
                      <a:lumOff val="25000"/>
                    </a:schemeClr>
                  </a:solidFill>
                  <a:latin typeface="汉仪正圆-55W" panose="00020600040101010101" charset="-122"/>
                  <a:ea typeface="汉仪正圆-55W" panose="00020600040101010101" charset="-122"/>
                  <a:sym typeface="+mn-ea"/>
                </a:rPr>
                <a:t>head()</a:t>
              </a:r>
              <a:r>
                <a:rPr lang="zh-CN" altLang="en-US" sz="1400">
                  <a:solidFill>
                    <a:schemeClr val="tx1">
                      <a:lumMod val="75000"/>
                      <a:lumOff val="25000"/>
                    </a:schemeClr>
                  </a:solidFill>
                  <a:latin typeface="汉仪正圆-55W" panose="00020600040101010101" charset="-122"/>
                  <a:ea typeface="汉仪正圆-55W" panose="00020600040101010101" charset="-122"/>
                  <a:sym typeface="+mn-ea"/>
                </a:rPr>
                <a:t>, </a:t>
              </a:r>
              <a:r>
                <a:rPr lang="zh-CN" altLang="en-US" sz="1400" b="1">
                  <a:solidFill>
                    <a:schemeClr val="tx1">
                      <a:lumMod val="75000"/>
                      <a:lumOff val="25000"/>
                    </a:schemeClr>
                  </a:solidFill>
                  <a:latin typeface="汉仪正圆-55W" panose="00020600040101010101" charset="-122"/>
                  <a:ea typeface="汉仪正圆-55W" panose="00020600040101010101" charset="-122"/>
                  <a:sym typeface="+mn-ea"/>
                </a:rPr>
                <a:t>info()</a:t>
              </a:r>
              <a:r>
                <a:rPr lang="zh-CN" altLang="en-US" sz="1400">
                  <a:solidFill>
                    <a:schemeClr val="tx1">
                      <a:lumMod val="75000"/>
                      <a:lumOff val="25000"/>
                    </a:schemeClr>
                  </a:solidFill>
                  <a:latin typeface="汉仪正圆-55W" panose="00020600040101010101" charset="-122"/>
                  <a:ea typeface="汉仪正圆-55W" panose="00020600040101010101" charset="-122"/>
                  <a:sym typeface="+mn-ea"/>
                </a:rPr>
                <a:t>, </a:t>
              </a:r>
              <a:r>
                <a:rPr lang="zh-CN" altLang="en-US" sz="1400" b="1">
                  <a:solidFill>
                    <a:schemeClr val="tx1">
                      <a:lumMod val="75000"/>
                      <a:lumOff val="25000"/>
                    </a:schemeClr>
                  </a:solidFill>
                  <a:latin typeface="汉仪正圆-55W" panose="00020600040101010101" charset="-122"/>
                  <a:ea typeface="汉仪正圆-55W" panose="00020600040101010101" charset="-122"/>
                  <a:sym typeface="+mn-ea"/>
                </a:rPr>
                <a:t>groupby()</a:t>
              </a:r>
              <a:r>
                <a:rPr lang="zh-CN" altLang="en-US" sz="1400">
                  <a:solidFill>
                    <a:schemeClr val="tx1">
                      <a:lumMod val="75000"/>
                      <a:lumOff val="25000"/>
                    </a:schemeClr>
                  </a:solidFill>
                  <a:latin typeface="汉仪正圆-55W" panose="00020600040101010101" charset="-122"/>
                  <a:ea typeface="汉仪正圆-55W" panose="00020600040101010101" charset="-122"/>
                  <a:sym typeface="+mn-ea"/>
                </a:rPr>
                <a:t>, etc. to process and count data.</a:t>
              </a:r>
            </a:p>
          </p:txBody>
        </p:sp>
      </p:gr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239895" y="295910"/>
            <a:ext cx="3657600" cy="521970"/>
          </a:xfrm>
          <a:prstGeom prst="rect">
            <a:avLst/>
          </a:prstGeom>
          <a:noFill/>
        </p:spPr>
        <p:txBody>
          <a:bodyPr wrap="square" rtlCol="0">
            <a:spAutoFit/>
          </a:bodyPr>
          <a:lstStyle/>
          <a:p>
            <a:pPr algn="ctr"/>
            <a:r>
              <a:rPr lang="en-US" altLang="zh-CN" sz="2800" b="1">
                <a:solidFill>
                  <a:srgbClr val="415065"/>
                </a:solidFill>
                <a:latin typeface="汉仪正圆-55W" panose="00020600040101010101" charset="-122"/>
                <a:ea typeface="汉仪正圆-55W" panose="00020600040101010101" charset="-122"/>
                <a:sym typeface="+mn-ea"/>
              </a:rPr>
              <a:t>S</a:t>
            </a:r>
            <a:r>
              <a:rPr lang="zh-CN" altLang="en-US" sz="2800" b="1">
                <a:solidFill>
                  <a:srgbClr val="415065"/>
                </a:solidFill>
                <a:latin typeface="汉仪正圆-55W" panose="00020600040101010101" charset="-122"/>
                <a:ea typeface="汉仪正圆-55W" panose="00020600040101010101" charset="-122"/>
                <a:sym typeface="+mn-ea"/>
              </a:rPr>
              <a:t>pecific </a:t>
            </a:r>
            <a:r>
              <a:rPr lang="en-US" altLang="zh-CN" sz="2800" b="1">
                <a:solidFill>
                  <a:srgbClr val="415065"/>
                </a:solidFill>
                <a:latin typeface="汉仪正圆-55W" panose="00020600040101010101" charset="-122"/>
                <a:ea typeface="汉仪正圆-55W" panose="00020600040101010101" charset="-122"/>
                <a:sym typeface="+mn-ea"/>
              </a:rPr>
              <a:t>S</a:t>
            </a:r>
            <a:r>
              <a:rPr lang="zh-CN" altLang="en-US" sz="2800" b="1">
                <a:solidFill>
                  <a:srgbClr val="415065"/>
                </a:solidFill>
                <a:latin typeface="汉仪正圆-55W" panose="00020600040101010101" charset="-122"/>
                <a:ea typeface="汉仪正圆-55W" panose="00020600040101010101" charset="-122"/>
                <a:sym typeface="+mn-ea"/>
              </a:rPr>
              <a:t>teps</a:t>
            </a:r>
            <a:endParaRPr lang="zh-CN" altLang="en-US" sz="2800" b="1">
              <a:solidFill>
                <a:srgbClr val="415065"/>
              </a:solidFill>
              <a:latin typeface="汉仪正圆-55W" panose="00020600040101010101" charset="-122"/>
              <a:ea typeface="汉仪正圆-55W" panose="00020600040101010101" charset="-122"/>
            </a:endParaRPr>
          </a:p>
        </p:txBody>
      </p:sp>
      <p:grpSp>
        <p:nvGrpSpPr>
          <p:cNvPr id="4" name="组合 3"/>
          <p:cNvGrpSpPr/>
          <p:nvPr/>
        </p:nvGrpSpPr>
        <p:grpSpPr>
          <a:xfrm>
            <a:off x="591185" y="2082800"/>
            <a:ext cx="3486150" cy="3486150"/>
            <a:chOff x="1791" y="3600"/>
            <a:chExt cx="5490" cy="5490"/>
          </a:xfrm>
        </p:grpSpPr>
        <p:sp>
          <p:nvSpPr>
            <p:cNvPr id="2" name="椭圆 1"/>
            <p:cNvSpPr/>
            <p:nvPr/>
          </p:nvSpPr>
          <p:spPr>
            <a:xfrm>
              <a:off x="1791" y="3600"/>
              <a:ext cx="5490" cy="549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286" y="3600"/>
              <a:ext cx="991" cy="991"/>
            </a:xfrm>
            <a:prstGeom prst="ellipse">
              <a:avLst/>
            </a:prstGeom>
            <a:solidFill>
              <a:srgbClr val="41506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汉仪正圆-55W" panose="00020600040101010101" charset="-122"/>
                  <a:ea typeface="汉仪正圆-55W" panose="00020600040101010101" charset="-122"/>
                </a:rPr>
                <a:t>1</a:t>
              </a:r>
            </a:p>
          </p:txBody>
        </p:sp>
        <p:sp>
          <p:nvSpPr>
            <p:cNvPr id="23" name="1fLJCnBH9xpuDFJ文本框 16"/>
            <p:cNvSpPr txBox="1"/>
            <p:nvPr/>
          </p:nvSpPr>
          <p:spPr>
            <a:xfrm>
              <a:off x="2229" y="4593"/>
              <a:ext cx="4650" cy="4215"/>
            </a:xfrm>
            <a:prstGeom prst="rect">
              <a:avLst/>
            </a:prstGeom>
            <a:noFill/>
          </p:spPr>
          <p:txBody>
            <a:bodyPr wrap="square" rtlCol="0">
              <a:spAutoFit/>
            </a:bodyPr>
            <a:lstStyle/>
            <a:p>
              <a:pPr algn="ctr">
                <a:lnSpc>
                  <a:spcPct val="200000"/>
                </a:lnSpc>
              </a:pPr>
              <a:r>
                <a:rPr lang="zh-CN" altLang="en-US" sz="1200">
                  <a:solidFill>
                    <a:schemeClr val="bg1"/>
                  </a:solidFill>
                  <a:latin typeface="汉仪正圆-55W" panose="00020600040101010101" charset="-122"/>
                  <a:ea typeface="汉仪正圆-55W" panose="00020600040101010101" charset="-122"/>
                  <a:sym typeface="+mn-ea"/>
                </a:rPr>
                <a:t>Import of required libraries and datasets: os, matplotlib.pyplot, pandas, seaborn and matplotlib libraries, and 6 CSV files containing HIV-related data (cases, deaths, infected persons, ART coverage, ART child coverage and PMTCT).</a:t>
              </a:r>
            </a:p>
          </p:txBody>
        </p:sp>
      </p:grpSp>
      <p:grpSp>
        <p:nvGrpSpPr>
          <p:cNvPr id="8" name="组合 7"/>
          <p:cNvGrpSpPr/>
          <p:nvPr/>
        </p:nvGrpSpPr>
        <p:grpSpPr>
          <a:xfrm>
            <a:off x="4352290" y="2082800"/>
            <a:ext cx="3486150" cy="3486150"/>
            <a:chOff x="1791" y="3600"/>
            <a:chExt cx="5490" cy="5490"/>
          </a:xfrm>
        </p:grpSpPr>
        <p:sp>
          <p:nvSpPr>
            <p:cNvPr id="9" name="椭圆 8"/>
            <p:cNvSpPr/>
            <p:nvPr/>
          </p:nvSpPr>
          <p:spPr>
            <a:xfrm>
              <a:off x="1791" y="3600"/>
              <a:ext cx="5490" cy="549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286" y="3600"/>
              <a:ext cx="991" cy="991"/>
            </a:xfrm>
            <a:prstGeom prst="ellipse">
              <a:avLst/>
            </a:prstGeom>
            <a:solidFill>
              <a:srgbClr val="41506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汉仪正圆-55W" panose="00020600040101010101" charset="-122"/>
                  <a:ea typeface="汉仪正圆-55W" panose="00020600040101010101" charset="-122"/>
                </a:rPr>
                <a:t>2</a:t>
              </a:r>
            </a:p>
          </p:txBody>
        </p:sp>
        <p:sp>
          <p:nvSpPr>
            <p:cNvPr id="12" name="1fLJCnBH9xpuDFJ文本框 16"/>
            <p:cNvSpPr txBox="1"/>
            <p:nvPr/>
          </p:nvSpPr>
          <p:spPr>
            <a:xfrm>
              <a:off x="2211" y="4475"/>
              <a:ext cx="4650" cy="4215"/>
            </a:xfrm>
            <a:prstGeom prst="rect">
              <a:avLst/>
            </a:prstGeom>
            <a:noFill/>
          </p:spPr>
          <p:txBody>
            <a:bodyPr wrap="square" rtlCol="0">
              <a:spAutoFit/>
            </a:bodyPr>
            <a:lstStyle/>
            <a:p>
              <a:pPr algn="ctr">
                <a:lnSpc>
                  <a:spcPct val="200000"/>
                </a:lnSpc>
              </a:pPr>
              <a:r>
                <a:rPr lang="zh-CN" altLang="en-US" sz="1400" dirty="0">
                  <a:solidFill>
                    <a:schemeClr val="bg1"/>
                  </a:solidFill>
                  <a:latin typeface="汉仪正圆-55W" panose="00020600040101010101" charset="-122"/>
                  <a:ea typeface="汉仪正圆-55W" panose="00020600040101010101" charset="-122"/>
                  <a:sym typeface="+mn-ea"/>
                </a:rPr>
                <a:t>Read the 6 datasets via </a:t>
              </a:r>
              <a:r>
                <a:rPr lang="zh-CN" altLang="en-US" sz="1400" b="1" dirty="0">
                  <a:solidFill>
                    <a:schemeClr val="bg1"/>
                  </a:solidFill>
                  <a:latin typeface="汉仪正圆-55W" panose="00020600040101010101" charset="-122"/>
                  <a:ea typeface="汉仪正圆-55W" panose="00020600040101010101" charset="-122"/>
                  <a:sym typeface="+mn-ea"/>
                </a:rPr>
                <a:t>pd.read_csv()</a:t>
              </a:r>
              <a:r>
                <a:rPr lang="zh-CN" altLang="en-US" sz="1400" dirty="0">
                  <a:solidFill>
                    <a:schemeClr val="bg1"/>
                  </a:solidFill>
                  <a:latin typeface="汉仪正圆-55W" panose="00020600040101010101" charset="-122"/>
                  <a:ea typeface="汉仪正圆-55W" panose="00020600040101010101" charset="-122"/>
                  <a:sym typeface="+mn-ea"/>
                </a:rPr>
                <a:t> and use the </a:t>
              </a:r>
              <a:r>
                <a:rPr lang="zh-CN" altLang="en-US" sz="1400" b="1" dirty="0">
                  <a:solidFill>
                    <a:schemeClr val="bg1"/>
                  </a:solidFill>
                  <a:latin typeface="汉仪正圆-55W" panose="00020600040101010101" charset="-122"/>
                  <a:ea typeface="汉仪正圆-55W" panose="00020600040101010101" charset="-122"/>
                  <a:sym typeface="+mn-ea"/>
                </a:rPr>
                <a:t>.head()</a:t>
              </a:r>
              <a:r>
                <a:rPr lang="zh-CN" altLang="en-US" sz="1400" dirty="0">
                  <a:solidFill>
                    <a:schemeClr val="bg1"/>
                  </a:solidFill>
                  <a:latin typeface="汉仪正圆-55W" panose="00020600040101010101" charset="-122"/>
                  <a:ea typeface="汉仪正圆-55W" panose="00020600040101010101" charset="-122"/>
                  <a:sym typeface="+mn-ea"/>
                </a:rPr>
                <a:t> and </a:t>
              </a:r>
              <a:r>
                <a:rPr lang="zh-CN" altLang="en-US" sz="1400" b="1" dirty="0">
                  <a:solidFill>
                    <a:schemeClr val="bg1"/>
                  </a:solidFill>
                  <a:latin typeface="汉仪正圆-55W" panose="00020600040101010101" charset="-122"/>
                  <a:ea typeface="汉仪正圆-55W" panose="00020600040101010101" charset="-122"/>
                  <a:sym typeface="+mn-ea"/>
                </a:rPr>
                <a:t>.info()</a:t>
              </a:r>
              <a:r>
                <a:rPr lang="zh-CN" altLang="en-US" sz="1400" dirty="0">
                  <a:solidFill>
                    <a:schemeClr val="bg1"/>
                  </a:solidFill>
                  <a:latin typeface="汉仪正圆-55W" panose="00020600040101010101" charset="-122"/>
                  <a:ea typeface="汉仪正圆-55W" panose="00020600040101010101" charset="-122"/>
                  <a:sym typeface="+mn-ea"/>
                </a:rPr>
                <a:t> functions to view information such as the first 5 rows of the dataset and the data type.</a:t>
              </a:r>
            </a:p>
          </p:txBody>
        </p:sp>
      </p:grpSp>
      <p:grpSp>
        <p:nvGrpSpPr>
          <p:cNvPr id="14" name="组合 13"/>
          <p:cNvGrpSpPr/>
          <p:nvPr/>
        </p:nvGrpSpPr>
        <p:grpSpPr>
          <a:xfrm>
            <a:off x="8113395" y="2082800"/>
            <a:ext cx="3486150" cy="3486150"/>
            <a:chOff x="1791" y="3600"/>
            <a:chExt cx="5490" cy="5490"/>
          </a:xfrm>
        </p:grpSpPr>
        <p:sp>
          <p:nvSpPr>
            <p:cNvPr id="15" name="椭圆 14"/>
            <p:cNvSpPr/>
            <p:nvPr/>
          </p:nvSpPr>
          <p:spPr>
            <a:xfrm>
              <a:off x="1791" y="3600"/>
              <a:ext cx="5490" cy="549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286" y="3600"/>
              <a:ext cx="991" cy="991"/>
            </a:xfrm>
            <a:prstGeom prst="ellipse">
              <a:avLst/>
            </a:prstGeom>
            <a:solidFill>
              <a:srgbClr val="41506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汉仪正圆-55W" panose="00020600040101010101" charset="-122"/>
                  <a:ea typeface="汉仪正圆-55W" panose="00020600040101010101" charset="-122"/>
                </a:rPr>
                <a:t>3</a:t>
              </a:r>
            </a:p>
          </p:txBody>
        </p:sp>
        <p:sp>
          <p:nvSpPr>
            <p:cNvPr id="18" name="1fLJCnBH9xpuDFJ文本框 16"/>
            <p:cNvSpPr txBox="1"/>
            <p:nvPr/>
          </p:nvSpPr>
          <p:spPr>
            <a:xfrm>
              <a:off x="2211" y="5465"/>
              <a:ext cx="4650" cy="2082"/>
            </a:xfrm>
            <a:prstGeom prst="rect">
              <a:avLst/>
            </a:prstGeom>
            <a:noFill/>
          </p:spPr>
          <p:txBody>
            <a:bodyPr wrap="square" rtlCol="0">
              <a:spAutoFit/>
            </a:bodyPr>
            <a:lstStyle/>
            <a:p>
              <a:pPr algn="ctr">
                <a:lnSpc>
                  <a:spcPct val="200000"/>
                </a:lnSpc>
              </a:pPr>
              <a:r>
                <a:rPr lang="zh-CN" altLang="en-US" sz="2000">
                  <a:solidFill>
                    <a:schemeClr val="bg1"/>
                  </a:solidFill>
                  <a:latin typeface="汉仪正圆-55W" panose="00020600040101010101" charset="-122"/>
                  <a:ea typeface="汉仪正圆-55W" panose="00020600040101010101" charset="-122"/>
                  <a:sym typeface="+mn-ea"/>
                </a:rPr>
                <a:t>Set the drawing style of </a:t>
              </a:r>
              <a:r>
                <a:rPr lang="zh-CN" altLang="en-US" sz="2000" b="1">
                  <a:solidFill>
                    <a:schemeClr val="bg1"/>
                  </a:solidFill>
                  <a:latin typeface="汉仪正圆-55W" panose="00020600040101010101" charset="-122"/>
                  <a:ea typeface="汉仪正圆-55W" panose="00020600040101010101" charset="-122"/>
                  <a:sym typeface="+mn-ea"/>
                </a:rPr>
                <a:t>seaborn</a:t>
              </a:r>
              <a:r>
                <a:rPr lang="zh-CN" altLang="en-US" sz="2000">
                  <a:solidFill>
                    <a:schemeClr val="bg1"/>
                  </a:solidFill>
                  <a:latin typeface="汉仪正圆-55W" panose="00020600040101010101" charset="-122"/>
                  <a:ea typeface="汉仪正圆-55W" panose="00020600040101010101" charset="-122"/>
                  <a:sym typeface="+mn-ea"/>
                </a:rPr>
                <a:t>.</a:t>
              </a:r>
            </a:p>
          </p:txBody>
        </p:sp>
      </p:grpSp>
      <p:pic>
        <p:nvPicPr>
          <p:cNvPr id="19" name="图片 18" descr="mh0021"/>
          <p:cNvPicPr>
            <a:picLocks noChangeAspect="1"/>
          </p:cNvPicPr>
          <p:nvPr/>
        </p:nvPicPr>
        <p:blipFill>
          <a:blip r:embed="rId3"/>
          <a:stretch>
            <a:fillRect/>
          </a:stretch>
        </p:blipFill>
        <p:spPr>
          <a:xfrm>
            <a:off x="8341995" y="6195060"/>
            <a:ext cx="3850005" cy="340360"/>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414D5F"/>
            </a:gs>
            <a:gs pos="95000">
              <a:srgbClr val="415065"/>
            </a:gs>
          </a:gsLst>
          <a:lin ang="18900000" scaled="0"/>
        </a:gradFill>
        <a:effectLst/>
      </p:bgPr>
    </p:bg>
    <p:spTree>
      <p:nvGrpSpPr>
        <p:cNvPr id="1" name=""/>
        <p:cNvGrpSpPr/>
        <p:nvPr/>
      </p:nvGrpSpPr>
      <p:grpSpPr>
        <a:xfrm>
          <a:off x="0" y="0"/>
          <a:ext cx="0" cy="0"/>
          <a:chOff x="0" y="0"/>
          <a:chExt cx="0" cy="0"/>
        </a:xfrm>
      </p:grpSpPr>
      <p:sp>
        <p:nvSpPr>
          <p:cNvPr id="5" name="圆角矩形 4"/>
          <p:cNvSpPr/>
          <p:nvPr/>
        </p:nvSpPr>
        <p:spPr>
          <a:xfrm>
            <a:off x="219710" y="200660"/>
            <a:ext cx="11751945" cy="645604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75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551920" y="452120"/>
            <a:ext cx="209550" cy="209550"/>
          </a:xfrm>
          <a:prstGeom prst="ellipse">
            <a:avLst/>
          </a:prstGeom>
          <a:solidFill>
            <a:srgbClr val="415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239895" y="295910"/>
            <a:ext cx="3657600" cy="521970"/>
          </a:xfrm>
          <a:prstGeom prst="rect">
            <a:avLst/>
          </a:prstGeom>
          <a:noFill/>
        </p:spPr>
        <p:txBody>
          <a:bodyPr wrap="square" rtlCol="0">
            <a:spAutoFit/>
          </a:bodyPr>
          <a:lstStyle/>
          <a:p>
            <a:pPr algn="ctr"/>
            <a:r>
              <a:rPr lang="en-US" altLang="zh-CN" sz="2800" b="1">
                <a:solidFill>
                  <a:srgbClr val="415065"/>
                </a:solidFill>
                <a:latin typeface="汉仪正圆-55W" panose="00020600040101010101" charset="-122"/>
                <a:ea typeface="汉仪正圆-55W" panose="00020600040101010101" charset="-122"/>
                <a:sym typeface="+mn-ea"/>
              </a:rPr>
              <a:t>S</a:t>
            </a:r>
            <a:r>
              <a:rPr lang="zh-CN" altLang="en-US" sz="2800" b="1">
                <a:solidFill>
                  <a:srgbClr val="415065"/>
                </a:solidFill>
                <a:latin typeface="汉仪正圆-55W" panose="00020600040101010101" charset="-122"/>
                <a:ea typeface="汉仪正圆-55W" panose="00020600040101010101" charset="-122"/>
                <a:sym typeface="+mn-ea"/>
              </a:rPr>
              <a:t>pecific </a:t>
            </a:r>
            <a:r>
              <a:rPr lang="en-US" altLang="zh-CN" sz="2800" b="1">
                <a:solidFill>
                  <a:srgbClr val="415065"/>
                </a:solidFill>
                <a:latin typeface="汉仪正圆-55W" panose="00020600040101010101" charset="-122"/>
                <a:ea typeface="汉仪正圆-55W" panose="00020600040101010101" charset="-122"/>
                <a:sym typeface="+mn-ea"/>
              </a:rPr>
              <a:t>S</a:t>
            </a:r>
            <a:r>
              <a:rPr lang="zh-CN" altLang="en-US" sz="2800" b="1">
                <a:solidFill>
                  <a:srgbClr val="415065"/>
                </a:solidFill>
                <a:latin typeface="汉仪正圆-55W" panose="00020600040101010101" charset="-122"/>
                <a:ea typeface="汉仪正圆-55W" panose="00020600040101010101" charset="-122"/>
                <a:sym typeface="+mn-ea"/>
              </a:rPr>
              <a:t>teps</a:t>
            </a:r>
            <a:endParaRPr lang="zh-CN" altLang="en-US" sz="2800" b="1">
              <a:solidFill>
                <a:srgbClr val="415065"/>
              </a:solidFill>
              <a:latin typeface="汉仪正圆-55W" panose="00020600040101010101" charset="-122"/>
              <a:ea typeface="汉仪正圆-55W" panose="00020600040101010101" charset="-122"/>
            </a:endParaRPr>
          </a:p>
        </p:txBody>
      </p:sp>
      <p:pic>
        <p:nvPicPr>
          <p:cNvPr id="2" name="图片 1" descr="pexels-lukas-669616"/>
          <p:cNvPicPr>
            <a:picLocks noChangeAspect="1"/>
          </p:cNvPicPr>
          <p:nvPr/>
        </p:nvPicPr>
        <p:blipFill>
          <a:blip r:embed="rId3"/>
          <a:stretch>
            <a:fillRect/>
          </a:stretch>
        </p:blipFill>
        <p:spPr>
          <a:xfrm>
            <a:off x="4174490" y="2475865"/>
            <a:ext cx="3842385" cy="2545080"/>
          </a:xfrm>
          <a:prstGeom prst="rect">
            <a:avLst/>
          </a:prstGeom>
        </p:spPr>
      </p:pic>
      <p:sp>
        <p:nvSpPr>
          <p:cNvPr id="4" name="矩形 3"/>
          <p:cNvSpPr/>
          <p:nvPr/>
        </p:nvSpPr>
        <p:spPr>
          <a:xfrm>
            <a:off x="3842385" y="2286000"/>
            <a:ext cx="610235" cy="610235"/>
          </a:xfrm>
          <a:prstGeom prst="rect">
            <a:avLst/>
          </a:prstGeom>
          <a:solidFill>
            <a:srgbClr val="41506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汉仪正圆-55W" panose="00020600040101010101" charset="-122"/>
                <a:ea typeface="汉仪正圆-55W" panose="00020600040101010101" charset="-122"/>
                <a:sym typeface="+mn-ea"/>
              </a:rPr>
              <a:t>4</a:t>
            </a:r>
          </a:p>
        </p:txBody>
      </p:sp>
      <p:sp>
        <p:nvSpPr>
          <p:cNvPr id="17" name="1fLJCnBH9xpuDFJ文本框 16"/>
          <p:cNvSpPr txBox="1"/>
          <p:nvPr/>
        </p:nvSpPr>
        <p:spPr>
          <a:xfrm>
            <a:off x="375920" y="1117600"/>
            <a:ext cx="3588385" cy="5262245"/>
          </a:xfrm>
          <a:prstGeom prst="rect">
            <a:avLst/>
          </a:prstGeom>
          <a:noFill/>
        </p:spPr>
        <p:txBody>
          <a:bodyPr wrap="square" rtlCol="0">
            <a:spAutoFit/>
          </a:bodyPr>
          <a:lstStyle/>
          <a:p>
            <a:pPr algn="l">
              <a:lnSpc>
                <a:spcPct val="200000"/>
              </a:lnSpc>
            </a:pPr>
            <a:r>
              <a:rPr lang="zh-CN" altLang="en-US" sz="1200">
                <a:solidFill>
                  <a:schemeClr val="tx1">
                    <a:lumMod val="75000"/>
                    <a:lumOff val="25000"/>
                  </a:schemeClr>
                </a:solidFill>
                <a:latin typeface="汉仪正圆-55W" panose="00020600040101010101" charset="-122"/>
                <a:ea typeface="汉仪正圆-55W" panose="00020600040101010101" charset="-122"/>
                <a:sym typeface="+mn-ea"/>
              </a:rPr>
              <a:t>The HIV case, death and infected data were grouped separately, and the median of each group was calculated using the </a:t>
            </a:r>
            <a:r>
              <a:rPr lang="zh-CN" altLang="en-US" sz="1200" b="1">
                <a:solidFill>
                  <a:schemeClr val="tx1">
                    <a:lumMod val="75000"/>
                    <a:lumOff val="25000"/>
                  </a:schemeClr>
                </a:solidFill>
                <a:latin typeface="汉仪正圆-55W" panose="00020600040101010101" charset="-122"/>
                <a:ea typeface="汉仪正圆-55W" panose="00020600040101010101" charset="-122"/>
                <a:sym typeface="+mn-ea"/>
              </a:rPr>
              <a:t>groupby() </a:t>
            </a:r>
            <a:r>
              <a:rPr lang="zh-CN" altLang="en-US" sz="1200">
                <a:solidFill>
                  <a:schemeClr val="tx1">
                    <a:lumMod val="75000"/>
                    <a:lumOff val="25000"/>
                  </a:schemeClr>
                </a:solidFill>
                <a:latin typeface="汉仪正圆-55W" panose="00020600040101010101" charset="-122"/>
                <a:ea typeface="汉仪正圆-55W" panose="00020600040101010101" charset="-122"/>
                <a:sym typeface="+mn-ea"/>
              </a:rPr>
              <a:t>function with WHO region and year as the grouping criteria, and </a:t>
            </a:r>
            <a:r>
              <a:rPr lang="zh-CN" altLang="en-US" sz="1200" b="1">
                <a:solidFill>
                  <a:schemeClr val="tx1">
                    <a:lumMod val="75000"/>
                    <a:lumOff val="25000"/>
                  </a:schemeClr>
                </a:solidFill>
                <a:latin typeface="汉仪正圆-55W" panose="00020600040101010101" charset="-122"/>
                <a:ea typeface="汉仪正圆-55W" panose="00020600040101010101" charset="-122"/>
                <a:sym typeface="+mn-ea"/>
              </a:rPr>
              <a:t>heatmap()</a:t>
            </a:r>
            <a:r>
              <a:rPr lang="zh-CN" altLang="en-US" sz="1200">
                <a:solidFill>
                  <a:schemeClr val="tx1">
                    <a:lumMod val="75000"/>
                    <a:lumOff val="25000"/>
                  </a:schemeClr>
                </a:solidFill>
                <a:latin typeface="汉仪正圆-55W" panose="00020600040101010101" charset="-122"/>
                <a:ea typeface="汉仪正圆-55W" panose="00020600040101010101" charset="-122"/>
                <a:sym typeface="+mn-ea"/>
              </a:rPr>
              <a:t> function was used to plot the heat map. Meanwhile, the </a:t>
            </a:r>
            <a:r>
              <a:rPr lang="zh-CN" altLang="en-US" sz="1200" b="1">
                <a:solidFill>
                  <a:schemeClr val="tx1">
                    <a:lumMod val="75000"/>
                    <a:lumOff val="25000"/>
                  </a:schemeClr>
                </a:solidFill>
                <a:latin typeface="汉仪正圆-55W" panose="00020600040101010101" charset="-122"/>
                <a:ea typeface="汉仪正圆-55W" panose="00020600040101010101" charset="-122"/>
                <a:sym typeface="+mn-ea"/>
              </a:rPr>
              <a:t>sort_values()</a:t>
            </a:r>
            <a:r>
              <a:rPr lang="zh-CN" altLang="en-US" sz="1200">
                <a:solidFill>
                  <a:schemeClr val="tx1">
                    <a:lumMod val="75000"/>
                    <a:lumOff val="25000"/>
                  </a:schemeClr>
                </a:solidFill>
                <a:latin typeface="汉仪正圆-55W" panose="00020600040101010101" charset="-122"/>
                <a:ea typeface="汉仪正圆-55W" panose="00020600040101010101" charset="-122"/>
                <a:sym typeface="+mn-ea"/>
              </a:rPr>
              <a:t> function and the</a:t>
            </a:r>
            <a:r>
              <a:rPr lang="zh-CN" altLang="en-US" sz="1200" b="1">
                <a:solidFill>
                  <a:schemeClr val="tx1">
                    <a:lumMod val="75000"/>
                    <a:lumOff val="25000"/>
                  </a:schemeClr>
                </a:solidFill>
                <a:latin typeface="汉仪正圆-55W" panose="00020600040101010101" charset="-122"/>
                <a:ea typeface="汉仪正圆-55W" panose="00020600040101010101" charset="-122"/>
                <a:sym typeface="+mn-ea"/>
              </a:rPr>
              <a:t> barplot()</a:t>
            </a:r>
            <a:r>
              <a:rPr lang="zh-CN" altLang="en-US" sz="1200">
                <a:solidFill>
                  <a:schemeClr val="tx1">
                    <a:lumMod val="75000"/>
                    <a:lumOff val="25000"/>
                  </a:schemeClr>
                </a:solidFill>
                <a:latin typeface="汉仪正圆-55W" panose="00020600040101010101" charset="-122"/>
                <a:ea typeface="汉仪正圆-55W" panose="00020600040101010101" charset="-122"/>
                <a:sym typeface="+mn-ea"/>
              </a:rPr>
              <a:t> or </a:t>
            </a:r>
            <a:r>
              <a:rPr lang="zh-CN" altLang="en-US" sz="1200" b="1">
                <a:solidFill>
                  <a:schemeClr val="tx1">
                    <a:lumMod val="75000"/>
                    <a:lumOff val="25000"/>
                  </a:schemeClr>
                </a:solidFill>
                <a:latin typeface="汉仪正圆-55W" panose="00020600040101010101" charset="-122"/>
                <a:ea typeface="汉仪正圆-55W" panose="00020600040101010101" charset="-122"/>
                <a:sym typeface="+mn-ea"/>
              </a:rPr>
              <a:t>lineplot()</a:t>
            </a:r>
            <a:r>
              <a:rPr lang="zh-CN" altLang="en-US" sz="1200">
                <a:solidFill>
                  <a:schemeClr val="tx1">
                    <a:lumMod val="75000"/>
                    <a:lumOff val="25000"/>
                  </a:schemeClr>
                </a:solidFill>
                <a:latin typeface="汉仪正圆-55W" panose="00020600040101010101" charset="-122"/>
                <a:ea typeface="汉仪正圆-55W" panose="00020600040101010101" charset="-122"/>
                <a:sym typeface="+mn-ea"/>
              </a:rPr>
              <a:t> functions are used to sort and visualise the mortality and infected data respectively. Where, for the visualisation function, the function returns an AxesSubplot object and uses the </a:t>
            </a:r>
            <a:r>
              <a:rPr lang="zh-CN" altLang="en-US" sz="1200" b="1">
                <a:solidFill>
                  <a:schemeClr val="tx1">
                    <a:lumMod val="75000"/>
                    <a:lumOff val="25000"/>
                  </a:schemeClr>
                </a:solidFill>
                <a:latin typeface="汉仪正圆-55W" panose="00020600040101010101" charset="-122"/>
                <a:ea typeface="汉仪正圆-55W" panose="00020600040101010101" charset="-122"/>
                <a:sym typeface="+mn-ea"/>
              </a:rPr>
              <a:t>set_title()</a:t>
            </a:r>
            <a:r>
              <a:rPr lang="zh-CN" altLang="en-US" sz="1200">
                <a:solidFill>
                  <a:schemeClr val="tx1">
                    <a:lumMod val="75000"/>
                    <a:lumOff val="25000"/>
                  </a:schemeClr>
                </a:solidFill>
                <a:latin typeface="汉仪正圆-55W" panose="00020600040101010101" charset="-122"/>
                <a:ea typeface="汉仪正圆-55W" panose="00020600040101010101" charset="-122"/>
                <a:sym typeface="+mn-ea"/>
              </a:rPr>
              <a:t> function to add a title and the </a:t>
            </a:r>
            <a:r>
              <a:rPr lang="zh-CN" altLang="en-US" sz="1200" b="1">
                <a:solidFill>
                  <a:schemeClr val="tx1">
                    <a:lumMod val="75000"/>
                    <a:lumOff val="25000"/>
                  </a:schemeClr>
                </a:solidFill>
                <a:latin typeface="汉仪正圆-55W" panose="00020600040101010101" charset="-122"/>
                <a:ea typeface="汉仪正圆-55W" panose="00020600040101010101" charset="-122"/>
                <a:sym typeface="+mn-ea"/>
              </a:rPr>
              <a:t>show()</a:t>
            </a:r>
            <a:r>
              <a:rPr lang="zh-CN" altLang="en-US" sz="1200">
                <a:solidFill>
                  <a:schemeClr val="tx1">
                    <a:lumMod val="75000"/>
                    <a:lumOff val="25000"/>
                  </a:schemeClr>
                </a:solidFill>
                <a:latin typeface="汉仪正圆-55W" panose="00020600040101010101" charset="-122"/>
                <a:ea typeface="汉仪正圆-55W" panose="00020600040101010101" charset="-122"/>
                <a:sym typeface="+mn-ea"/>
              </a:rPr>
              <a:t> function to display the image.</a:t>
            </a:r>
            <a:endParaRPr lang="zh-CN" altLang="en-US" sz="1200">
              <a:solidFill>
                <a:schemeClr val="tx1">
                  <a:lumMod val="75000"/>
                  <a:lumOff val="25000"/>
                </a:schemeClr>
              </a:solidFill>
              <a:latin typeface="汉仪正圆-55W" panose="00020600040101010101" charset="-122"/>
              <a:ea typeface="汉仪正圆-55W" panose="00020600040101010101" charset="-122"/>
            </a:endParaRPr>
          </a:p>
        </p:txBody>
      </p:sp>
      <p:sp>
        <p:nvSpPr>
          <p:cNvPr id="8" name="矩形 7"/>
          <p:cNvSpPr/>
          <p:nvPr/>
        </p:nvSpPr>
        <p:spPr>
          <a:xfrm>
            <a:off x="7684135" y="4672965"/>
            <a:ext cx="610235" cy="610235"/>
          </a:xfrm>
          <a:prstGeom prst="rect">
            <a:avLst/>
          </a:prstGeom>
          <a:solidFill>
            <a:srgbClr val="41506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汉仪正圆-55W" panose="00020600040101010101" charset="-122"/>
                <a:ea typeface="汉仪正圆-55W" panose="00020600040101010101" charset="-122"/>
                <a:sym typeface="+mn-ea"/>
              </a:rPr>
              <a:t>5</a:t>
            </a:r>
          </a:p>
        </p:txBody>
      </p:sp>
      <p:sp>
        <p:nvSpPr>
          <p:cNvPr id="10" name="1fLJCnBH9xpuDFJ文本框 16"/>
          <p:cNvSpPr txBox="1"/>
          <p:nvPr/>
        </p:nvSpPr>
        <p:spPr>
          <a:xfrm>
            <a:off x="8195945" y="1955800"/>
            <a:ext cx="3588385" cy="2553335"/>
          </a:xfrm>
          <a:prstGeom prst="rect">
            <a:avLst/>
          </a:prstGeom>
          <a:noFill/>
        </p:spPr>
        <p:txBody>
          <a:bodyPr wrap="square" rtlCol="0">
            <a:spAutoFit/>
          </a:bodyPr>
          <a:lstStyle/>
          <a:p>
            <a:pPr algn="l">
              <a:lnSpc>
                <a:spcPct val="200000"/>
              </a:lnSpc>
            </a:pPr>
            <a:r>
              <a:rPr lang="zh-CN" altLang="en-US" sz="1600">
                <a:solidFill>
                  <a:schemeClr val="tx1">
                    <a:lumMod val="75000"/>
                    <a:lumOff val="25000"/>
                  </a:schemeClr>
                </a:solidFill>
                <a:latin typeface="汉仪正圆-55W" panose="00020600040101010101" charset="-122"/>
                <a:ea typeface="汉仪正圆-55W" panose="00020600040101010101" charset="-122"/>
                <a:sym typeface="+mn-ea"/>
              </a:rPr>
              <a:t>For HIV treatment coverage, ART child coverage and Prevention of Mother-to-Child Transmission data, </a:t>
            </a:r>
            <a:r>
              <a:rPr lang="zh-CN" altLang="en-US" sz="1600" b="1">
                <a:solidFill>
                  <a:schemeClr val="tx1">
                    <a:lumMod val="75000"/>
                    <a:lumOff val="25000"/>
                  </a:schemeClr>
                </a:solidFill>
                <a:latin typeface="汉仪正圆-55W" panose="00020600040101010101" charset="-122"/>
                <a:ea typeface="汉仪正圆-55W" panose="00020600040101010101" charset="-122"/>
                <a:sym typeface="+mn-ea"/>
              </a:rPr>
              <a:t>hist()</a:t>
            </a:r>
            <a:r>
              <a:rPr lang="zh-CN" altLang="en-US" sz="1600">
                <a:solidFill>
                  <a:schemeClr val="tx1">
                    <a:lumMod val="75000"/>
                    <a:lumOff val="25000"/>
                  </a:schemeClr>
                </a:solidFill>
                <a:latin typeface="汉仪正圆-55W" panose="00020600040101010101" charset="-122"/>
                <a:ea typeface="汉仪正圆-55W" panose="00020600040101010101" charset="-122"/>
                <a:sym typeface="+mn-ea"/>
              </a:rPr>
              <a:t> functions were used to plot histograms.</a:t>
            </a:r>
          </a:p>
        </p:txBody>
      </p:sp>
      <p:pic>
        <p:nvPicPr>
          <p:cNvPr id="11" name="图片 10" descr="mh0021"/>
          <p:cNvPicPr>
            <a:picLocks noChangeAspect="1"/>
          </p:cNvPicPr>
          <p:nvPr/>
        </p:nvPicPr>
        <p:blipFill>
          <a:blip r:embed="rId4"/>
          <a:stretch>
            <a:fillRect/>
          </a:stretch>
        </p:blipFill>
        <p:spPr>
          <a:xfrm>
            <a:off x="8341995" y="6195060"/>
            <a:ext cx="3850005" cy="340360"/>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GM1YmQ0ZWM2OTg4ZmQwMTczMGUzYmU3ZjJkYWQyM2M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637</TotalTime>
  <Words>1765</Words>
  <Application>Microsoft Macintosh PowerPoint</Application>
  <PresentationFormat>宽屏</PresentationFormat>
  <Paragraphs>122</Paragraphs>
  <Slides>31</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31</vt:i4>
      </vt:variant>
    </vt:vector>
  </HeadingPairs>
  <TitlesOfParts>
    <vt:vector size="36" baseType="lpstr">
      <vt:lpstr>汉仪正圆-55W</vt:lpstr>
      <vt:lpstr>Calibri</vt:lpstr>
      <vt:lpstr>Wingdings</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Levi Crichton</cp:lastModifiedBy>
  <cp:revision>177</cp:revision>
  <dcterms:created xsi:type="dcterms:W3CDTF">2023-04-07T06:00:22Z</dcterms:created>
  <dcterms:modified xsi:type="dcterms:W3CDTF">2023-05-05T11:45:48Z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2052-5.2.1.7798</vt:lpwstr>
  </property>
  <property fmtid="{D5CDD505-2E9C-101B-9397-08002B2CF9AE}" pid="3" name="ICV">
    <vt:lpwstr>007EEA1F65B4F45A1E4B296422CCDC00_41</vt:lpwstr>
  </property>
  <property fmtid="{D5CDD505-2E9C-101B-9397-08002B2CF9AE}" pid="4" name="KSOTemplateUUID">
    <vt:lpwstr>v1.0_mb_5/WKQQiv6HGTIbVLS0n84w==</vt:lpwstr>
  </property>
</Properties>
</file>